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86" r:id="rId2"/>
    <p:sldId id="287" r:id="rId3"/>
    <p:sldId id="288" r:id="rId4"/>
    <p:sldId id="259" r:id="rId5"/>
    <p:sldId id="289" r:id="rId6"/>
    <p:sldId id="261" r:id="rId7"/>
    <p:sldId id="262" r:id="rId8"/>
    <p:sldId id="263" r:id="rId9"/>
    <p:sldId id="264" r:id="rId10"/>
    <p:sldId id="265" r:id="rId11"/>
    <p:sldId id="266" r:id="rId12"/>
    <p:sldId id="290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>
      <p:cViewPr>
        <p:scale>
          <a:sx n="66" d="100"/>
          <a:sy n="66" d="100"/>
        </p:scale>
        <p:origin x="1476" y="2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E58133-DC10-47EF-89E4-04ED67F84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A92E71-A915-44ED-9747-A92BEFA2F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848F4C-9DA3-4709-ABD9-6AAE3F14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F32FA3-245F-407C-AF8A-68A55675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nl-NL" spc="-10"/>
              <a:t>Tijssen</a:t>
            </a:r>
            <a:r>
              <a:rPr lang="nl-NL" spc="-65"/>
              <a:t> </a:t>
            </a:r>
            <a:r>
              <a:rPr lang="nl-NL" spc="-5"/>
              <a:t>2010</a:t>
            </a:r>
            <a:endParaRPr lang="nl-NL" spc="-5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FFAF30-28CD-4801-ADAF-AB00A5D6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38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508ED-B111-461A-B981-9F7FA3DF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35AA9E9-0649-4FC3-9C4B-23A70EECA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66F407-A20E-4A91-A929-B227BB79B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DFDA10-8BA1-4945-B2E4-EC3E1CDD4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nl-NL" spc="-10"/>
              <a:t>Tijssen</a:t>
            </a:r>
            <a:r>
              <a:rPr lang="nl-NL" spc="-65"/>
              <a:t> </a:t>
            </a:r>
            <a:r>
              <a:rPr lang="nl-NL" spc="-5"/>
              <a:t>2010</a:t>
            </a:r>
            <a:endParaRPr lang="nl-NL" spc="-5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F2D887-46EA-47DE-B6A5-C2AAA7C7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21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7124642-14E3-418A-97BE-C35235327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79A57D-0059-4E55-84D0-A21C0080F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C6EDBE-3D49-40C9-9CC0-53CC3D7D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C5C413-BC2B-4BDA-9720-CE12F780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nl-NL" spc="-10"/>
              <a:t>Tijssen</a:t>
            </a:r>
            <a:r>
              <a:rPr lang="nl-NL" spc="-65"/>
              <a:t> </a:t>
            </a:r>
            <a:r>
              <a:rPr lang="nl-NL" spc="-5"/>
              <a:t>2010</a:t>
            </a:r>
            <a:endParaRPr lang="nl-NL" spc="-5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491EA0-59C6-45CB-BF55-9B2DF354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46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Tijssen</a:t>
            </a:r>
            <a:r>
              <a:rPr spc="-65" dirty="0"/>
              <a:t> </a:t>
            </a:r>
            <a:r>
              <a:rPr spc="-5" dirty="0"/>
              <a:t>2010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36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2F5C5B-DFBC-46C0-BA3C-76457CB2C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1DF5AA-4B14-413B-9158-E2112E4ED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8F7FFF-8053-4AF9-9109-01E11025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83F20C-8AD1-4CD3-9B51-33981A46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nl-NL" spc="-10"/>
              <a:t>Tijssen</a:t>
            </a:r>
            <a:r>
              <a:rPr lang="nl-NL" spc="-65"/>
              <a:t> </a:t>
            </a:r>
            <a:r>
              <a:rPr lang="nl-NL" spc="-5"/>
              <a:t>2010</a:t>
            </a:r>
            <a:endParaRPr lang="nl-NL" spc="-5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A0480E-63FB-47C0-BBB5-4B6503BB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63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B00B7-6FB4-45FE-8BC4-A5145BDB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12ACD8-2900-4995-A070-073E52E52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B56E7D-D173-46C2-AB59-7591C4EB6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F69BB9-2CF0-46E0-87CA-1B900829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nl-NL" spc="-10"/>
              <a:t>Tijssen</a:t>
            </a:r>
            <a:r>
              <a:rPr lang="nl-NL" spc="-65"/>
              <a:t> </a:t>
            </a:r>
            <a:r>
              <a:rPr lang="nl-NL" spc="-5"/>
              <a:t>2010</a:t>
            </a:r>
            <a:endParaRPr lang="nl-NL" spc="-5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CF1551-835E-497E-AD28-34856C88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81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D3F4B-53FD-4D09-9C47-9A6F11832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B9048D-BE7F-41E3-BF06-76F02F2E8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9B72AC-B035-403C-8603-3FAEF5454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94A8030-30A2-45BD-8290-764FD026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026C1F-BC5B-4941-B426-A6A200A2C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nl-NL" spc="-10"/>
              <a:t>Tijssen</a:t>
            </a:r>
            <a:r>
              <a:rPr lang="nl-NL" spc="-65"/>
              <a:t> </a:t>
            </a:r>
            <a:r>
              <a:rPr lang="nl-NL" spc="-5"/>
              <a:t>2010</a:t>
            </a:r>
            <a:endParaRPr lang="nl-NL" spc="-5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CA8332-5B38-487C-B9D1-3CF8053E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4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F4837-7018-4DF7-B542-82CE5B33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6268FE-90E3-4214-892D-00AA94346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3BAA43-9E8A-495F-B233-AAC6F2E6A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228A670-1707-4222-B96B-664B980A1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19F22A-C2D2-4307-9EDC-3CB0BC720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3448672-73D6-466C-89FF-7F287BFC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13064C8-9AF5-48BE-97FE-F8DD93E8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nl-NL" spc="-10"/>
              <a:t>Tijssen</a:t>
            </a:r>
            <a:r>
              <a:rPr lang="nl-NL" spc="-65"/>
              <a:t> </a:t>
            </a:r>
            <a:r>
              <a:rPr lang="nl-NL" spc="-5"/>
              <a:t>2010</a:t>
            </a:r>
            <a:endParaRPr lang="nl-NL" spc="-5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E863A1E-ED2F-429B-A198-89EE9BAB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27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13D53-1145-4AAB-B11E-538EAD127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43CBBB7-41DE-4E32-9F5E-4BF30851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05A4E1-16A3-44F8-8077-74890D00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nl-NL" spc="-10"/>
              <a:t>Tijssen</a:t>
            </a:r>
            <a:r>
              <a:rPr lang="nl-NL" spc="-65"/>
              <a:t> </a:t>
            </a:r>
            <a:r>
              <a:rPr lang="nl-NL" spc="-5"/>
              <a:t>2010</a:t>
            </a:r>
            <a:endParaRPr lang="nl-NL" spc="-5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7D93FE-B7BB-4756-9F10-1672D433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75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818938E-D3EE-45E6-B3D0-921B3332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6A7B70C-D086-4709-B9FF-C5F03961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nl-NL" spc="-10"/>
              <a:t>Tijssen</a:t>
            </a:r>
            <a:r>
              <a:rPr lang="nl-NL" spc="-65"/>
              <a:t> </a:t>
            </a:r>
            <a:r>
              <a:rPr lang="nl-NL" spc="-5"/>
              <a:t>2010</a:t>
            </a:r>
            <a:endParaRPr lang="nl-NL" spc="-5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8998A7-7391-4CE4-A355-5F3CDF2C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8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FAD7E-FADA-4103-99FE-F5C2B113E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497E0E-F418-467A-96D5-8F35F8419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5B22E6-32C0-4F9E-9706-FBE3EED56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CFAE1F-B4BE-425E-83D9-4371D987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39BA57-006E-44BC-A232-B2DEB0FC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nl-NL" spc="-10"/>
              <a:t>Tijssen</a:t>
            </a:r>
            <a:r>
              <a:rPr lang="nl-NL" spc="-65"/>
              <a:t> </a:t>
            </a:r>
            <a:r>
              <a:rPr lang="nl-NL" spc="-5"/>
              <a:t>2010</a:t>
            </a:r>
            <a:endParaRPr lang="nl-NL" spc="-5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BDB0BF-924A-4B8B-9C2D-59B4895C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419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BA8A8-440C-4246-90CD-2418F822B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00DF9D-1AFE-4C97-9FAA-EA3904FCB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EECAE8F-2B0E-4095-9251-7D09A4A22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4AEC3D-BDEB-488D-88C4-E6A85472E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CC92EEA-90B5-4B14-86CD-954AA167D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nl-NL" spc="-10"/>
              <a:t>Tijssen</a:t>
            </a:r>
            <a:r>
              <a:rPr lang="nl-NL" spc="-65"/>
              <a:t> </a:t>
            </a:r>
            <a:r>
              <a:rPr lang="nl-NL" spc="-5"/>
              <a:t>2010</a:t>
            </a:r>
            <a:endParaRPr lang="nl-NL" spc="-5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D5A073-5662-4236-BE13-9447EA74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01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5B5B9D0-CBBE-4CD9-AD56-9787DBF82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DDD163-8CE8-43ED-809D-95F474EA0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C54B3C-D854-4F1F-B829-73D6FB169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D9E407-20F4-4E9E-802B-749297E03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nl-NL" spc="-10"/>
              <a:t>Tijssen</a:t>
            </a:r>
            <a:r>
              <a:rPr lang="nl-NL" spc="-65"/>
              <a:t> </a:t>
            </a:r>
            <a:r>
              <a:rPr lang="nl-NL" spc="-5"/>
              <a:t>2010</a:t>
            </a:r>
            <a:endParaRPr lang="nl-NL" spc="-5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E7437-3192-40C2-A58E-365AB7EBC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64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Relationship Id="rId9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8C4BF-FC00-4AAA-903D-93713C273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073"/>
            <a:ext cx="6858000" cy="2387600"/>
          </a:xfrm>
        </p:spPr>
        <p:txBody>
          <a:bodyPr>
            <a:normAutofit/>
          </a:bodyPr>
          <a:lstStyle/>
          <a:p>
            <a:r>
              <a:rPr lang="nl-NL" sz="5400" b="1" dirty="0"/>
              <a:t>Motorkettingzaag theorie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9765AD9-642B-44D3-B5FE-F30955578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" y="0"/>
            <a:ext cx="646176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D0A4644-A29F-4F4A-8896-3A58B8684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6248400"/>
            <a:ext cx="1402202" cy="310923"/>
          </a:xfrm>
          <a:prstGeom prst="rect">
            <a:avLst/>
          </a:prstGeom>
        </p:spPr>
      </p:pic>
      <p:pic>
        <p:nvPicPr>
          <p:cNvPr id="1026" name="Picture 2" descr="MS 211 C-BE | benzine kettingzaag | Trillingsarm | 35 cm | Toolmax">
            <a:extLst>
              <a:ext uri="{FF2B5EF4-FFF2-40B4-BE49-F238E27FC236}">
                <a16:creationId xmlns:a16="http://schemas.microsoft.com/office/drawing/2014/main" id="{A6B83B9B-8CD4-42FA-8E2A-4FDF260E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022">
            <a:off x="1329702" y="2662188"/>
            <a:ext cx="6762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809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801126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5" dirty="0">
                <a:latin typeface="+mj-lt"/>
              </a:rPr>
              <a:t>Onderdelen </a:t>
            </a:r>
            <a:r>
              <a:rPr sz="4000" b="1" dirty="0">
                <a:latin typeface="+mj-lt"/>
              </a:rPr>
              <a:t>van de</a:t>
            </a:r>
            <a:r>
              <a:rPr sz="4000" b="1" spc="-45" dirty="0">
                <a:latin typeface="+mj-lt"/>
              </a:rPr>
              <a:t> </a:t>
            </a:r>
            <a:r>
              <a:rPr sz="4000" b="1" spc="-5" dirty="0">
                <a:latin typeface="+mj-lt"/>
              </a:rPr>
              <a:t>beiteltandschakel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21547" y="1524000"/>
            <a:ext cx="4700905" cy="4384675"/>
            <a:chOff x="2185987" y="1763712"/>
            <a:chExt cx="4700905" cy="4384675"/>
          </a:xfrm>
        </p:grpSpPr>
        <p:sp>
          <p:nvSpPr>
            <p:cNvPr id="4" name="object 4"/>
            <p:cNvSpPr/>
            <p:nvPr/>
          </p:nvSpPr>
          <p:spPr>
            <a:xfrm>
              <a:off x="2371452" y="1914121"/>
              <a:ext cx="4364884" cy="38725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90750" y="1768475"/>
              <a:ext cx="4691380" cy="4375150"/>
            </a:xfrm>
            <a:custGeom>
              <a:avLst/>
              <a:gdLst/>
              <a:ahLst/>
              <a:cxnLst/>
              <a:rect l="l" t="t" r="r" b="b"/>
              <a:pathLst>
                <a:path w="4691380" h="4375150">
                  <a:moveTo>
                    <a:pt x="0" y="4375150"/>
                  </a:moveTo>
                  <a:lnTo>
                    <a:pt x="4690999" y="4375150"/>
                  </a:lnTo>
                  <a:lnTo>
                    <a:pt x="4690999" y="0"/>
                  </a:lnTo>
                  <a:lnTo>
                    <a:pt x="0" y="0"/>
                  </a:lnTo>
                  <a:lnTo>
                    <a:pt x="0" y="4375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B4A83EBE-B3EE-405F-8517-C8BB04AEB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899" y="6301303"/>
            <a:ext cx="1402202" cy="31092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2E97DA5-69B6-4C5E-B01D-62C699601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334021"/>
            <a:ext cx="726755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10" dirty="0"/>
              <a:t>Werking </a:t>
            </a:r>
            <a:r>
              <a:rPr sz="4000" b="1" dirty="0"/>
              <a:t>van de </a:t>
            </a:r>
            <a:r>
              <a:rPr sz="4000" b="1" spc="-5" dirty="0"/>
              <a:t>ketting </a:t>
            </a:r>
            <a:r>
              <a:rPr sz="4000" b="1" dirty="0"/>
              <a:t>in het</a:t>
            </a:r>
            <a:r>
              <a:rPr sz="4000" b="1" spc="-130" dirty="0"/>
              <a:t> </a:t>
            </a:r>
            <a:r>
              <a:rPr sz="4000" b="1" spc="-5" dirty="0"/>
              <a:t>hout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1274234"/>
            <a:ext cx="640923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Verhouding </a:t>
            </a:r>
            <a:r>
              <a:rPr sz="2800" dirty="0">
                <a:latin typeface="Arial"/>
                <a:cs typeface="Arial"/>
              </a:rPr>
              <a:t>scherp </a:t>
            </a:r>
            <a:r>
              <a:rPr sz="2800" spc="-5" dirty="0" err="1">
                <a:latin typeface="Arial"/>
                <a:cs typeface="Arial"/>
              </a:rPr>
              <a:t>en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dieptesteller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2259710"/>
            <a:ext cx="3805174" cy="311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1600" y="2445710"/>
            <a:ext cx="3575050" cy="2681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0A1C34-8EBE-4F4F-89B8-51D35AB94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523" y="6324600"/>
            <a:ext cx="1402202" cy="31092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4F5025C-C484-46D1-AA0E-9961FA97F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255732-DD67-4F2F-B1F1-0629A9364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899" y="6248400"/>
            <a:ext cx="1402202" cy="31092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6924D0A-B2CB-42BA-91F0-337936FF7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78" y="1439923"/>
            <a:ext cx="3328704" cy="178018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17BADFB-AD10-476B-ACF5-6D888D8BE0E3}"/>
              </a:ext>
            </a:extLst>
          </p:cNvPr>
          <p:cNvSpPr txBox="1"/>
          <p:nvPr/>
        </p:nvSpPr>
        <p:spPr>
          <a:xfrm>
            <a:off x="2071404" y="609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+mj-lt"/>
              </a:rPr>
              <a:t>Smering van de ketting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B9B0790-2F77-49EF-8E9B-83C00F543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041751"/>
            <a:ext cx="3407959" cy="191431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2481C5A-3882-46D9-8817-DC51887F1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742" y="3212861"/>
            <a:ext cx="3351710" cy="27432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95A7F84-7C0E-4A79-8586-2B0C28AFB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1633917"/>
            <a:ext cx="3383573" cy="211549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C3B7698-CF62-452D-A6CC-8F450F558A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4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457200"/>
            <a:ext cx="429056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5" dirty="0"/>
              <a:t>Dagelijks</a:t>
            </a:r>
            <a:r>
              <a:rPr sz="4000" b="1" spc="-45" dirty="0"/>
              <a:t> </a:t>
            </a:r>
            <a:r>
              <a:rPr sz="4000" b="1" spc="-5" dirty="0"/>
              <a:t>onderhoud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945134" y="1752600"/>
            <a:ext cx="7886700" cy="3209853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987425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988060" algn="l"/>
                <a:tab pos="988694" algn="l"/>
              </a:tabLst>
            </a:pPr>
            <a:r>
              <a:rPr lang="nl-NL" sz="2800" spc="-5" dirty="0"/>
              <a:t>Demonteren </a:t>
            </a:r>
            <a:r>
              <a:rPr lang="nl-NL" sz="2800" dirty="0"/>
              <a:t>ketting en</a:t>
            </a:r>
            <a:r>
              <a:rPr lang="nl-NL" sz="2800" spc="-75" dirty="0"/>
              <a:t> </a:t>
            </a:r>
            <a:r>
              <a:rPr lang="nl-NL" sz="2800" spc="-5" dirty="0"/>
              <a:t>geleider/zaagblad</a:t>
            </a:r>
          </a:p>
          <a:p>
            <a:pPr marL="987425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988060" algn="l"/>
                <a:tab pos="988694" algn="l"/>
              </a:tabLst>
            </a:pPr>
            <a:r>
              <a:rPr lang="nl-NL" sz="2800" spc="-5" dirty="0"/>
              <a:t>Reinigen geleider/zaagblad</a:t>
            </a:r>
          </a:p>
          <a:p>
            <a:pPr marL="98742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988060" algn="l"/>
                <a:tab pos="988694" algn="l"/>
              </a:tabLst>
            </a:pPr>
            <a:r>
              <a:rPr lang="nl-NL" sz="2800" spc="-5" dirty="0"/>
              <a:t>Reinigen kettingkap</a:t>
            </a:r>
          </a:p>
          <a:p>
            <a:pPr marL="98742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988060" algn="l"/>
                <a:tab pos="988694" algn="l"/>
              </a:tabLst>
            </a:pPr>
            <a:r>
              <a:rPr lang="nl-NL" sz="2800" spc="-5" dirty="0"/>
              <a:t>Reinigen</a:t>
            </a:r>
            <a:r>
              <a:rPr lang="nl-NL" sz="2800" spc="-20" dirty="0"/>
              <a:t> </a:t>
            </a:r>
            <a:r>
              <a:rPr lang="nl-NL" sz="2800" spc="-5" dirty="0"/>
              <a:t>luchtfilter</a:t>
            </a:r>
          </a:p>
          <a:p>
            <a:pPr marL="987425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988060" algn="l"/>
                <a:tab pos="988694" algn="l"/>
              </a:tabLst>
            </a:pPr>
            <a:r>
              <a:rPr lang="nl-NL" sz="2800" spc="-5" dirty="0"/>
              <a:t>Reinigen koelribben</a:t>
            </a:r>
          </a:p>
          <a:p>
            <a:pPr marL="987425" indent="-342900">
              <a:lnSpc>
                <a:spcPct val="100000"/>
              </a:lnSpc>
              <a:spcBef>
                <a:spcPts val="775"/>
              </a:spcBef>
              <a:buClr>
                <a:srgbClr val="000000"/>
              </a:buClr>
              <a:buChar char="•"/>
              <a:tabLst>
                <a:tab pos="988060" algn="l"/>
                <a:tab pos="988694" algn="l"/>
              </a:tabLst>
            </a:pPr>
            <a:r>
              <a:rPr lang="nl-NL" sz="28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</a:rPr>
              <a:t>Filmpje onderhoud</a:t>
            </a:r>
            <a:r>
              <a:rPr lang="nl-NL" sz="2800" u="heavy" spc="-4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</a:rPr>
              <a:t> </a:t>
            </a:r>
            <a:r>
              <a:rPr lang="nl-NL" sz="28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</a:rPr>
              <a:t>motorzaag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78703D-1A1C-4DB7-9E15-0B3E32E7D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773" y="6266017"/>
            <a:ext cx="1402202" cy="3109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A582AE6-BF34-4062-A852-B5A164282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29283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5" dirty="0">
                <a:latin typeface="+mj-lt"/>
              </a:rPr>
              <a:t>Persoonlijke</a:t>
            </a:r>
            <a:r>
              <a:rPr sz="4000" b="1" spc="15" dirty="0">
                <a:latin typeface="+mj-lt"/>
              </a:rPr>
              <a:t> </a:t>
            </a:r>
            <a:r>
              <a:rPr sz="4000" b="1" spc="-5" dirty="0">
                <a:latin typeface="+mj-lt"/>
              </a:rPr>
              <a:t>beschermingsmiddelen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95600" y="1295400"/>
            <a:ext cx="3646804" cy="4453255"/>
            <a:chOff x="2690812" y="1690751"/>
            <a:chExt cx="3646804" cy="4453255"/>
          </a:xfrm>
        </p:grpSpPr>
        <p:sp>
          <p:nvSpPr>
            <p:cNvPr id="4" name="object 4"/>
            <p:cNvSpPr/>
            <p:nvPr/>
          </p:nvSpPr>
          <p:spPr>
            <a:xfrm>
              <a:off x="2700400" y="1700276"/>
              <a:ext cx="3627374" cy="4433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95575" y="1695513"/>
              <a:ext cx="3637279" cy="4443730"/>
            </a:xfrm>
            <a:custGeom>
              <a:avLst/>
              <a:gdLst/>
              <a:ahLst/>
              <a:cxnLst/>
              <a:rect l="l" t="t" r="r" b="b"/>
              <a:pathLst>
                <a:path w="3637279" h="4443730">
                  <a:moveTo>
                    <a:pt x="0" y="4443349"/>
                  </a:moveTo>
                  <a:lnTo>
                    <a:pt x="3636899" y="4443349"/>
                  </a:lnTo>
                  <a:lnTo>
                    <a:pt x="3636899" y="0"/>
                  </a:lnTo>
                  <a:lnTo>
                    <a:pt x="0" y="0"/>
                  </a:lnTo>
                  <a:lnTo>
                    <a:pt x="0" y="44433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58150797-DF30-4287-9507-1663899AF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899" y="6399821"/>
            <a:ext cx="1402202" cy="31092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71FC27C-7E82-4315-BA84-6777BE1CD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336524"/>
            <a:ext cx="752967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5" dirty="0"/>
              <a:t>Persoonlijke</a:t>
            </a:r>
            <a:r>
              <a:rPr sz="4000" b="1" spc="15" dirty="0"/>
              <a:t> </a:t>
            </a:r>
            <a:r>
              <a:rPr sz="4000" b="1" spc="-5" dirty="0"/>
              <a:t>beschermingsmiddelen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1224797"/>
            <a:ext cx="853179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6235" algn="l"/>
              </a:tabLst>
            </a:pPr>
            <a:r>
              <a:rPr sz="3200" spc="-30" dirty="0" err="1">
                <a:latin typeface="Arial"/>
                <a:cs typeface="Arial"/>
              </a:rPr>
              <a:t>Gehoor</a:t>
            </a:r>
            <a:r>
              <a:rPr sz="3200" spc="-30" dirty="0">
                <a:latin typeface="Arial"/>
                <a:cs typeface="Arial"/>
              </a:rPr>
              <a:t>,</a:t>
            </a:r>
            <a:r>
              <a:rPr lang="nl-NL" sz="3200" spc="-30" dirty="0">
                <a:latin typeface="Arial"/>
                <a:cs typeface="Arial"/>
              </a:rPr>
              <a:t> </a:t>
            </a:r>
            <a:r>
              <a:rPr sz="3200" spc="-5" dirty="0" err="1">
                <a:latin typeface="Arial"/>
                <a:cs typeface="Arial"/>
              </a:rPr>
              <a:t>oog</a:t>
            </a:r>
            <a:r>
              <a:rPr sz="3200" spc="-5" dirty="0">
                <a:latin typeface="Arial"/>
                <a:cs typeface="Arial"/>
              </a:rPr>
              <a:t>, </a:t>
            </a:r>
            <a:r>
              <a:rPr sz="3200" spc="-5" dirty="0" err="1">
                <a:latin typeface="Arial"/>
                <a:cs typeface="Arial"/>
              </a:rPr>
              <a:t>gelaat</a:t>
            </a:r>
            <a:r>
              <a:rPr sz="3200" spc="-5" dirty="0">
                <a:latin typeface="Arial"/>
                <a:cs typeface="Arial"/>
              </a:rPr>
              <a:t> en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hoofdbescherming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78037" y="1985147"/>
            <a:ext cx="4987925" cy="4095750"/>
            <a:chOff x="2259012" y="2266950"/>
            <a:chExt cx="4987925" cy="4095750"/>
          </a:xfrm>
        </p:grpSpPr>
        <p:sp>
          <p:nvSpPr>
            <p:cNvPr id="5" name="object 5"/>
            <p:cNvSpPr/>
            <p:nvPr/>
          </p:nvSpPr>
          <p:spPr>
            <a:xfrm>
              <a:off x="2268600" y="2276475"/>
              <a:ext cx="4968875" cy="4076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63775" y="2271712"/>
              <a:ext cx="4978400" cy="4086225"/>
            </a:xfrm>
            <a:custGeom>
              <a:avLst/>
              <a:gdLst/>
              <a:ahLst/>
              <a:cxnLst/>
              <a:rect l="l" t="t" r="r" b="b"/>
              <a:pathLst>
                <a:path w="4978400" h="4086225">
                  <a:moveTo>
                    <a:pt x="0" y="4086225"/>
                  </a:moveTo>
                  <a:lnTo>
                    <a:pt x="4978400" y="4086225"/>
                  </a:lnTo>
                  <a:lnTo>
                    <a:pt x="4978400" y="0"/>
                  </a:lnTo>
                  <a:lnTo>
                    <a:pt x="0" y="0"/>
                  </a:lnTo>
                  <a:lnTo>
                    <a:pt x="0" y="40862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56FEA696-FAE7-4AAD-97E7-392C11C64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899" y="6399821"/>
            <a:ext cx="1402202" cy="31092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BD0890A-817B-48CC-96EA-29CD06790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0366" y="308191"/>
            <a:ext cx="791067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5" dirty="0"/>
              <a:t>Persoonlijke</a:t>
            </a:r>
            <a:r>
              <a:rPr sz="4000" b="1" spc="15" dirty="0"/>
              <a:t> </a:t>
            </a:r>
            <a:r>
              <a:rPr sz="4000" b="1" spc="-5" dirty="0"/>
              <a:t>beschermingsmiddelen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0366" y="1322721"/>
            <a:ext cx="36671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Handbescherming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73847" y="2133600"/>
            <a:ext cx="5996305" cy="3794125"/>
            <a:chOff x="1898713" y="2339975"/>
            <a:chExt cx="5996305" cy="3794125"/>
          </a:xfrm>
        </p:grpSpPr>
        <p:sp>
          <p:nvSpPr>
            <p:cNvPr id="5" name="object 5"/>
            <p:cNvSpPr/>
            <p:nvPr/>
          </p:nvSpPr>
          <p:spPr>
            <a:xfrm>
              <a:off x="1908175" y="2349500"/>
              <a:ext cx="5977001" cy="37750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03476" y="2344737"/>
              <a:ext cx="5986780" cy="3784600"/>
            </a:xfrm>
            <a:custGeom>
              <a:avLst/>
              <a:gdLst/>
              <a:ahLst/>
              <a:cxnLst/>
              <a:rect l="l" t="t" r="r" b="b"/>
              <a:pathLst>
                <a:path w="5986780" h="3784600">
                  <a:moveTo>
                    <a:pt x="0" y="3784600"/>
                  </a:moveTo>
                  <a:lnTo>
                    <a:pt x="5986526" y="3784600"/>
                  </a:lnTo>
                  <a:lnTo>
                    <a:pt x="5986526" y="0"/>
                  </a:lnTo>
                  <a:lnTo>
                    <a:pt x="0" y="0"/>
                  </a:lnTo>
                  <a:lnTo>
                    <a:pt x="0" y="3784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558EB4B7-07D9-4852-8EFA-E55CF8273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899" y="6381419"/>
            <a:ext cx="1402202" cy="31092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BA4EB78-0C30-44F0-B6B2-3FC7E6BC3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0172" y="237650"/>
            <a:ext cx="730107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5" dirty="0"/>
              <a:t>Persoonlijke</a:t>
            </a:r>
            <a:r>
              <a:rPr sz="4000" b="1" spc="15" dirty="0"/>
              <a:t> </a:t>
            </a:r>
            <a:r>
              <a:rPr sz="4000" b="1" spc="-5" dirty="0"/>
              <a:t>beschermingsmiddelen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0172" y="1255249"/>
            <a:ext cx="36436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Beenbescherming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05400" y="2568667"/>
            <a:ext cx="3907154" cy="2129155"/>
            <a:chOff x="1033462" y="2411412"/>
            <a:chExt cx="3907154" cy="2129155"/>
          </a:xfrm>
        </p:grpSpPr>
        <p:sp>
          <p:nvSpPr>
            <p:cNvPr id="5" name="object 5"/>
            <p:cNvSpPr/>
            <p:nvPr/>
          </p:nvSpPr>
          <p:spPr>
            <a:xfrm>
              <a:off x="1042987" y="2421000"/>
              <a:ext cx="3887724" cy="2109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8225" y="2416175"/>
              <a:ext cx="3897629" cy="2119630"/>
            </a:xfrm>
            <a:custGeom>
              <a:avLst/>
              <a:gdLst/>
              <a:ahLst/>
              <a:cxnLst/>
              <a:rect l="l" t="t" r="r" b="b"/>
              <a:pathLst>
                <a:path w="3897629" h="2119629">
                  <a:moveTo>
                    <a:pt x="0" y="2119249"/>
                  </a:moveTo>
                  <a:lnTo>
                    <a:pt x="3897249" y="2119249"/>
                  </a:lnTo>
                  <a:lnTo>
                    <a:pt x="3897249" y="0"/>
                  </a:lnTo>
                  <a:lnTo>
                    <a:pt x="0" y="0"/>
                  </a:lnTo>
                  <a:lnTo>
                    <a:pt x="0" y="21192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339786" y="1983251"/>
            <a:ext cx="3590925" cy="3619500"/>
            <a:chOff x="5138737" y="2339975"/>
            <a:chExt cx="3590925" cy="3619500"/>
          </a:xfrm>
        </p:grpSpPr>
        <p:sp>
          <p:nvSpPr>
            <p:cNvPr id="8" name="object 8"/>
            <p:cNvSpPr/>
            <p:nvPr/>
          </p:nvSpPr>
          <p:spPr>
            <a:xfrm>
              <a:off x="5148325" y="2349500"/>
              <a:ext cx="3571875" cy="3600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43500" y="2344737"/>
              <a:ext cx="3581400" cy="3609975"/>
            </a:xfrm>
            <a:custGeom>
              <a:avLst/>
              <a:gdLst/>
              <a:ahLst/>
              <a:cxnLst/>
              <a:rect l="l" t="t" r="r" b="b"/>
              <a:pathLst>
                <a:path w="3581400" h="3609975">
                  <a:moveTo>
                    <a:pt x="0" y="3609975"/>
                  </a:moveTo>
                  <a:lnTo>
                    <a:pt x="3581400" y="3609975"/>
                  </a:lnTo>
                  <a:lnTo>
                    <a:pt x="3581400" y="0"/>
                  </a:lnTo>
                  <a:lnTo>
                    <a:pt x="0" y="0"/>
                  </a:lnTo>
                  <a:lnTo>
                    <a:pt x="0" y="36099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8494234-5D8A-4E3B-91F5-C8DAE777A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899" y="6399821"/>
            <a:ext cx="1402202" cy="31092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65DFF27-91DD-47EA-99FE-0A6F08684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8596" y="155391"/>
            <a:ext cx="468680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5" dirty="0"/>
              <a:t>Beenbescherming</a:t>
            </a:r>
          </a:p>
        </p:txBody>
      </p:sp>
      <p:sp>
        <p:nvSpPr>
          <p:cNvPr id="3" name="object 3"/>
          <p:cNvSpPr/>
          <p:nvPr/>
        </p:nvSpPr>
        <p:spPr>
          <a:xfrm>
            <a:off x="2906776" y="981075"/>
            <a:ext cx="33528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8887" y="3811651"/>
            <a:ext cx="3176524" cy="2598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8326" y="3778250"/>
            <a:ext cx="3190875" cy="2609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E7B779-DCED-447E-82A6-3402E7FE2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075" y="6434054"/>
            <a:ext cx="1402202" cy="31092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509A71A-6CE1-4283-A07A-E475B5BCE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7410" y="390598"/>
            <a:ext cx="745347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5" dirty="0"/>
              <a:t>Persoonlijke</a:t>
            </a:r>
            <a:r>
              <a:rPr sz="4000" b="1" spc="15" dirty="0"/>
              <a:t> </a:t>
            </a:r>
            <a:r>
              <a:rPr sz="4000" b="1" spc="-5" dirty="0"/>
              <a:t>beschermingsmiddelen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7410" y="1346908"/>
            <a:ext cx="35083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sz="3200" spc="-15" dirty="0">
                <a:latin typeface="Arial"/>
                <a:cs typeface="Arial"/>
              </a:rPr>
              <a:t>Voetbescherming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5000" y="2195449"/>
            <a:ext cx="2450564" cy="3141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9989" y="2514600"/>
            <a:ext cx="3303215" cy="2822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0" y="2917824"/>
            <a:ext cx="1823974" cy="2016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C6E088F-E7FF-4A94-A78E-1F595C674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524" y="6275642"/>
            <a:ext cx="1402202" cy="31092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079A8D8-1FA8-45C8-9CDD-4D6A6DEE9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16E46F-84E2-42F4-8164-DC8618A00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14400"/>
            <a:ext cx="6016899" cy="377971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9FE5D97-B6F4-4B77-BC22-C4563D3D9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A5DEE5F-2B70-4E29-8DEA-69DC585A5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899" y="6324600"/>
            <a:ext cx="140220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9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8559" y="228600"/>
            <a:ext cx="686854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10" dirty="0"/>
              <a:t>Werken </a:t>
            </a:r>
            <a:r>
              <a:rPr sz="4000" b="1" spc="-5" dirty="0"/>
              <a:t>met de</a:t>
            </a:r>
            <a:r>
              <a:rPr sz="4000" b="1" spc="-110" dirty="0"/>
              <a:t> </a:t>
            </a:r>
            <a:r>
              <a:rPr sz="4000" b="1" dirty="0"/>
              <a:t>motorzaag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08559" y="990600"/>
            <a:ext cx="5340350" cy="5099050"/>
            <a:chOff x="1538287" y="1042987"/>
            <a:chExt cx="5340350" cy="5099050"/>
          </a:xfrm>
        </p:grpSpPr>
        <p:sp>
          <p:nvSpPr>
            <p:cNvPr id="4" name="object 4"/>
            <p:cNvSpPr/>
            <p:nvPr/>
          </p:nvSpPr>
          <p:spPr>
            <a:xfrm>
              <a:off x="1547875" y="1052512"/>
              <a:ext cx="5321300" cy="5080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3050" y="1047750"/>
              <a:ext cx="5330825" cy="5089525"/>
            </a:xfrm>
            <a:custGeom>
              <a:avLst/>
              <a:gdLst/>
              <a:ahLst/>
              <a:cxnLst/>
              <a:rect l="l" t="t" r="r" b="b"/>
              <a:pathLst>
                <a:path w="5330825" h="5089525">
                  <a:moveTo>
                    <a:pt x="0" y="5089525"/>
                  </a:moveTo>
                  <a:lnTo>
                    <a:pt x="5330825" y="5089525"/>
                  </a:lnTo>
                  <a:lnTo>
                    <a:pt x="5330825" y="0"/>
                  </a:lnTo>
                  <a:lnTo>
                    <a:pt x="0" y="0"/>
                  </a:lnTo>
                  <a:lnTo>
                    <a:pt x="0" y="50895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6197AA4F-0E39-4550-ACA0-27FBA549F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899" y="6318477"/>
            <a:ext cx="1402202" cy="31092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1B9B417-DDEE-443B-B684-9CF1701A9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0329" y="2724404"/>
            <a:ext cx="57111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</a:rPr>
              <a:t>Proefdraaien </a:t>
            </a:r>
            <a:r>
              <a:rPr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</a:rPr>
              <a:t>van de</a:t>
            </a:r>
            <a:r>
              <a:rPr u="heavy" spc="-6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</a:rPr>
              <a:t> </a:t>
            </a:r>
            <a:r>
              <a:rPr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</a:rPr>
              <a:t>motorzaag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F05DDF-6A17-4B74-B336-19833B5E5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899" y="6248400"/>
            <a:ext cx="1402202" cy="31092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4228EE9-E2AB-4F7B-8E56-432BF7323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2133" y="189615"/>
            <a:ext cx="587629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10" dirty="0"/>
              <a:t>Werken </a:t>
            </a:r>
            <a:r>
              <a:rPr sz="4000" b="1" spc="-5" dirty="0"/>
              <a:t>met de</a:t>
            </a:r>
            <a:r>
              <a:rPr sz="4000" b="1" spc="-110" dirty="0"/>
              <a:t> </a:t>
            </a:r>
            <a:r>
              <a:rPr sz="4000" b="1" dirty="0"/>
              <a:t>motorzaag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7373" y="1076638"/>
            <a:ext cx="52882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Draairichting </a:t>
            </a:r>
            <a:r>
              <a:rPr sz="3200" dirty="0">
                <a:latin typeface="Arial"/>
                <a:cs typeface="Arial"/>
              </a:rPr>
              <a:t>van de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ketting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067236" y="1835086"/>
            <a:ext cx="2713355" cy="2136775"/>
            <a:chOff x="5067236" y="1835086"/>
            <a:chExt cx="2713355" cy="2136775"/>
          </a:xfrm>
        </p:grpSpPr>
        <p:sp>
          <p:nvSpPr>
            <p:cNvPr id="5" name="object 5"/>
            <p:cNvSpPr/>
            <p:nvPr/>
          </p:nvSpPr>
          <p:spPr>
            <a:xfrm>
              <a:off x="5076824" y="1844674"/>
              <a:ext cx="2693924" cy="21177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71998" y="1839848"/>
              <a:ext cx="2703830" cy="2127250"/>
            </a:xfrm>
            <a:custGeom>
              <a:avLst/>
              <a:gdLst/>
              <a:ahLst/>
              <a:cxnLst/>
              <a:rect l="l" t="t" r="r" b="b"/>
              <a:pathLst>
                <a:path w="2703829" h="2127250">
                  <a:moveTo>
                    <a:pt x="0" y="2127250"/>
                  </a:moveTo>
                  <a:lnTo>
                    <a:pt x="2703576" y="2127250"/>
                  </a:lnTo>
                  <a:lnTo>
                    <a:pt x="2703576" y="0"/>
                  </a:lnTo>
                  <a:lnTo>
                    <a:pt x="0" y="0"/>
                  </a:lnTo>
                  <a:lnTo>
                    <a:pt x="0" y="21272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106487" y="1833562"/>
            <a:ext cx="3378200" cy="2767330"/>
            <a:chOff x="1106487" y="1833562"/>
            <a:chExt cx="3378200" cy="2767330"/>
          </a:xfrm>
        </p:grpSpPr>
        <p:sp>
          <p:nvSpPr>
            <p:cNvPr id="8" name="object 8"/>
            <p:cNvSpPr/>
            <p:nvPr/>
          </p:nvSpPr>
          <p:spPr>
            <a:xfrm>
              <a:off x="1116012" y="1843150"/>
              <a:ext cx="3359150" cy="27478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1250" y="1838325"/>
              <a:ext cx="3368675" cy="2757805"/>
            </a:xfrm>
            <a:custGeom>
              <a:avLst/>
              <a:gdLst/>
              <a:ahLst/>
              <a:cxnLst/>
              <a:rect l="l" t="t" r="r" b="b"/>
              <a:pathLst>
                <a:path w="3368675" h="2757804">
                  <a:moveTo>
                    <a:pt x="0" y="2757424"/>
                  </a:moveTo>
                  <a:lnTo>
                    <a:pt x="3368675" y="2757424"/>
                  </a:lnTo>
                  <a:lnTo>
                    <a:pt x="3368675" y="0"/>
                  </a:lnTo>
                  <a:lnTo>
                    <a:pt x="0" y="0"/>
                  </a:lnTo>
                  <a:lnTo>
                    <a:pt x="0" y="27574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994211" y="4140200"/>
            <a:ext cx="1386205" cy="2073275"/>
            <a:chOff x="4994211" y="4140200"/>
            <a:chExt cx="1386205" cy="2073275"/>
          </a:xfrm>
        </p:grpSpPr>
        <p:sp>
          <p:nvSpPr>
            <p:cNvPr id="11" name="object 11"/>
            <p:cNvSpPr/>
            <p:nvPr/>
          </p:nvSpPr>
          <p:spPr>
            <a:xfrm>
              <a:off x="5037972" y="4353830"/>
              <a:ext cx="1275774" cy="18501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98973" y="4144962"/>
              <a:ext cx="1376680" cy="2063750"/>
            </a:xfrm>
            <a:custGeom>
              <a:avLst/>
              <a:gdLst/>
              <a:ahLst/>
              <a:cxnLst/>
              <a:rect l="l" t="t" r="r" b="b"/>
              <a:pathLst>
                <a:path w="1376679" h="2063750">
                  <a:moveTo>
                    <a:pt x="0" y="2063750"/>
                  </a:moveTo>
                  <a:lnTo>
                    <a:pt x="1376426" y="2063750"/>
                  </a:lnTo>
                  <a:lnTo>
                    <a:pt x="1376426" y="0"/>
                  </a:lnTo>
                  <a:lnTo>
                    <a:pt x="0" y="0"/>
                  </a:lnTo>
                  <a:lnTo>
                    <a:pt x="0" y="20637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723062" y="4140136"/>
            <a:ext cx="1976755" cy="2052955"/>
            <a:chOff x="6723062" y="4140136"/>
            <a:chExt cx="1976755" cy="2052955"/>
          </a:xfrm>
        </p:grpSpPr>
        <p:sp>
          <p:nvSpPr>
            <p:cNvPr id="14" name="object 14"/>
            <p:cNvSpPr/>
            <p:nvPr/>
          </p:nvSpPr>
          <p:spPr>
            <a:xfrm>
              <a:off x="6732650" y="4149661"/>
              <a:ext cx="1957324" cy="20336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27825" y="4144898"/>
              <a:ext cx="1967230" cy="2043430"/>
            </a:xfrm>
            <a:custGeom>
              <a:avLst/>
              <a:gdLst/>
              <a:ahLst/>
              <a:cxnLst/>
              <a:rect l="l" t="t" r="r" b="b"/>
              <a:pathLst>
                <a:path w="1967229" h="2043429">
                  <a:moveTo>
                    <a:pt x="0" y="2043176"/>
                  </a:moveTo>
                  <a:lnTo>
                    <a:pt x="1966849" y="2043176"/>
                  </a:lnTo>
                  <a:lnTo>
                    <a:pt x="1966849" y="0"/>
                  </a:lnTo>
                  <a:lnTo>
                    <a:pt x="0" y="0"/>
                  </a:lnTo>
                  <a:lnTo>
                    <a:pt x="0" y="20431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DCAF9CDB-2005-46AD-B20B-23A51F1A0B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4061" y="6294893"/>
            <a:ext cx="1402202" cy="31092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AC5FE46-9026-46BE-8E1B-827137EEC6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7616" y="364758"/>
            <a:ext cx="2610866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dirty="0"/>
              <a:t>kic</a:t>
            </a:r>
            <a:r>
              <a:rPr sz="4000" b="1" spc="5" dirty="0"/>
              <a:t>k</a:t>
            </a:r>
            <a:r>
              <a:rPr sz="4000" b="1" dirty="0"/>
              <a:t>b</a:t>
            </a:r>
            <a:r>
              <a:rPr sz="4000" b="1" spc="-15" dirty="0"/>
              <a:t>a</a:t>
            </a:r>
            <a:r>
              <a:rPr sz="4000" b="1" dirty="0"/>
              <a:t>ck</a:t>
            </a:r>
          </a:p>
        </p:txBody>
      </p:sp>
      <p:sp>
        <p:nvSpPr>
          <p:cNvPr id="3" name="object 3"/>
          <p:cNvSpPr/>
          <p:nvPr/>
        </p:nvSpPr>
        <p:spPr>
          <a:xfrm>
            <a:off x="1763712" y="1317125"/>
            <a:ext cx="5616575" cy="4595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195B847-C39A-4811-ADB6-EE2F16A6A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948" y="6250661"/>
            <a:ext cx="1402202" cy="3109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346A652-2192-434F-9F2B-8B3E4CF0A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8852" y="332958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05"/>
              </a:spcBef>
            </a:pPr>
            <a:r>
              <a:rPr sz="4000" b="1" spc="-10" dirty="0"/>
              <a:t>Werken </a:t>
            </a:r>
            <a:r>
              <a:rPr sz="4000" b="1" spc="-5" dirty="0"/>
              <a:t>met de</a:t>
            </a:r>
            <a:r>
              <a:rPr sz="4000" b="1" spc="-110" dirty="0"/>
              <a:t> </a:t>
            </a:r>
            <a:r>
              <a:rPr sz="4000" b="1" dirty="0"/>
              <a:t>motorzaag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8852" y="1219200"/>
            <a:ext cx="6323965" cy="34785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sz="3200" spc="-35" dirty="0">
                <a:latin typeface="Arial"/>
                <a:cs typeface="Arial"/>
              </a:rPr>
              <a:t>Vellen </a:t>
            </a:r>
            <a:r>
              <a:rPr sz="3200" spc="5" dirty="0">
                <a:latin typeface="Arial"/>
                <a:cs typeface="Arial"/>
              </a:rPr>
              <a:t>van </a:t>
            </a:r>
            <a:r>
              <a:rPr sz="3200" spc="-5" dirty="0">
                <a:latin typeface="Arial"/>
                <a:cs typeface="Arial"/>
              </a:rPr>
              <a:t>een boom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(algemeen)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 dirty="0">
              <a:latin typeface="Arial"/>
              <a:cs typeface="Arial"/>
            </a:endParaRPr>
          </a:p>
          <a:p>
            <a:pPr marL="1214755" lvl="1" indent="-247650">
              <a:lnSpc>
                <a:spcPct val="100000"/>
              </a:lnSpc>
              <a:buChar char="-"/>
              <a:tabLst>
                <a:tab pos="1215390" algn="l"/>
              </a:tabLst>
            </a:pPr>
            <a:r>
              <a:rPr lang="nl-NL" sz="2400" spc="-5" dirty="0">
                <a:latin typeface="Arial"/>
                <a:cs typeface="Arial"/>
              </a:rPr>
              <a:t>H</a:t>
            </a:r>
            <a:r>
              <a:rPr sz="2400" spc="-5" dirty="0" err="1">
                <a:latin typeface="Arial"/>
                <a:cs typeface="Arial"/>
              </a:rPr>
              <a:t>angrichting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bepalen</a:t>
            </a:r>
            <a:endParaRPr sz="2400" dirty="0">
              <a:latin typeface="Arial"/>
              <a:cs typeface="Arial"/>
            </a:endParaRPr>
          </a:p>
          <a:p>
            <a:pPr marL="1214755" lvl="1" indent="-247650">
              <a:lnSpc>
                <a:spcPct val="100000"/>
              </a:lnSpc>
              <a:spcBef>
                <a:spcPts val="770"/>
              </a:spcBef>
              <a:buChar char="-"/>
              <a:tabLst>
                <a:tab pos="1215390" algn="l"/>
              </a:tabLst>
            </a:pPr>
            <a:r>
              <a:rPr lang="nl-NL" sz="2400" spc="-5" dirty="0">
                <a:latin typeface="Arial"/>
                <a:cs typeface="Arial"/>
              </a:rPr>
              <a:t>V</a:t>
            </a:r>
            <a:r>
              <a:rPr sz="2400" spc="-5" dirty="0" err="1">
                <a:latin typeface="Arial"/>
                <a:cs typeface="Arial"/>
              </a:rPr>
              <a:t>elrichting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bepalen</a:t>
            </a:r>
            <a:endParaRPr sz="2400" dirty="0">
              <a:latin typeface="Arial"/>
              <a:cs typeface="Arial"/>
            </a:endParaRPr>
          </a:p>
          <a:p>
            <a:pPr marL="1214755" lvl="1" indent="-247650">
              <a:lnSpc>
                <a:spcPct val="100000"/>
              </a:lnSpc>
              <a:spcBef>
                <a:spcPts val="765"/>
              </a:spcBef>
              <a:buChar char="-"/>
              <a:tabLst>
                <a:tab pos="1215390" algn="l"/>
              </a:tabLst>
            </a:pPr>
            <a:r>
              <a:rPr lang="nl-NL" sz="2400" dirty="0">
                <a:latin typeface="Arial"/>
                <a:cs typeface="Arial"/>
              </a:rPr>
              <a:t>W</a:t>
            </a:r>
            <a:r>
              <a:rPr sz="2400" dirty="0" err="1">
                <a:latin typeface="Arial"/>
                <a:cs typeface="Arial"/>
              </a:rPr>
              <a:t>erkruimte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maken</a:t>
            </a:r>
          </a:p>
          <a:p>
            <a:pPr marL="1214755" lvl="1" indent="-247650">
              <a:lnSpc>
                <a:spcPct val="100000"/>
              </a:lnSpc>
              <a:spcBef>
                <a:spcPts val="770"/>
              </a:spcBef>
              <a:buChar char="-"/>
              <a:tabLst>
                <a:tab pos="1215390" algn="l"/>
              </a:tabLst>
            </a:pPr>
            <a:r>
              <a:rPr lang="nl-NL" sz="2400" spc="-5" dirty="0">
                <a:latin typeface="Arial"/>
                <a:cs typeface="Arial"/>
              </a:rPr>
              <a:t>V</a:t>
            </a:r>
            <a:r>
              <a:rPr sz="2400" spc="-5" dirty="0" err="1">
                <a:latin typeface="Arial"/>
                <a:cs typeface="Arial"/>
              </a:rPr>
              <a:t>luchtroute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plannen</a:t>
            </a:r>
            <a:endParaRPr sz="2400" dirty="0">
              <a:latin typeface="Arial"/>
              <a:cs typeface="Arial"/>
            </a:endParaRPr>
          </a:p>
          <a:p>
            <a:pPr marL="1214755" lvl="1" indent="-247650">
              <a:lnSpc>
                <a:spcPct val="100000"/>
              </a:lnSpc>
              <a:spcBef>
                <a:spcPts val="770"/>
              </a:spcBef>
              <a:buChar char="-"/>
              <a:tabLst>
                <a:tab pos="1215390" algn="l"/>
              </a:tabLst>
            </a:pPr>
            <a:r>
              <a:rPr lang="nl-NL" sz="2400" spc="-10" dirty="0">
                <a:latin typeface="Arial"/>
                <a:cs typeface="Arial"/>
              </a:rPr>
              <a:t>Z</a:t>
            </a:r>
            <a:r>
              <a:rPr sz="2400" spc="-10" dirty="0" err="1">
                <a:latin typeface="Arial"/>
                <a:cs typeface="Arial"/>
              </a:rPr>
              <a:t>aagsnede’s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09EFB96-6E70-44BF-B79E-589779314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327" y="6337412"/>
            <a:ext cx="1402202" cy="3109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F4C005B-3DC3-4C22-9AAA-2E24152DF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7442" y="213250"/>
            <a:ext cx="679968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35" dirty="0"/>
              <a:t>Vellen </a:t>
            </a:r>
            <a:r>
              <a:rPr sz="4000" b="1" spc="5" dirty="0"/>
              <a:t>van </a:t>
            </a:r>
            <a:r>
              <a:rPr sz="4000" b="1" spc="-5" dirty="0"/>
              <a:t>een boom</a:t>
            </a:r>
            <a:r>
              <a:rPr sz="4000" b="1" spc="-55" dirty="0"/>
              <a:t> </a:t>
            </a:r>
            <a:r>
              <a:rPr sz="4000" b="1" spc="-5" dirty="0"/>
              <a:t>(algemeen)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4450" y="1073657"/>
            <a:ext cx="20427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67335" algn="l"/>
              </a:tabLst>
            </a:pPr>
            <a:r>
              <a:rPr lang="nl-NL" sz="320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valkerf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90587" y="1690687"/>
            <a:ext cx="6823075" cy="2597150"/>
            <a:chOff x="890587" y="1690687"/>
            <a:chExt cx="6823075" cy="2597150"/>
          </a:xfrm>
        </p:grpSpPr>
        <p:sp>
          <p:nvSpPr>
            <p:cNvPr id="5" name="object 5"/>
            <p:cNvSpPr/>
            <p:nvPr/>
          </p:nvSpPr>
          <p:spPr>
            <a:xfrm>
              <a:off x="900112" y="1700149"/>
              <a:ext cx="6557899" cy="23653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5350" y="1695450"/>
              <a:ext cx="6567805" cy="2374900"/>
            </a:xfrm>
            <a:custGeom>
              <a:avLst/>
              <a:gdLst/>
              <a:ahLst/>
              <a:cxnLst/>
              <a:rect l="l" t="t" r="r" b="b"/>
              <a:pathLst>
                <a:path w="6567805" h="2374900">
                  <a:moveTo>
                    <a:pt x="0" y="2374900"/>
                  </a:moveTo>
                  <a:lnTo>
                    <a:pt x="6567424" y="2374900"/>
                  </a:lnTo>
                  <a:lnTo>
                    <a:pt x="6567424" y="0"/>
                  </a:lnTo>
                  <a:lnTo>
                    <a:pt x="0" y="0"/>
                  </a:lnTo>
                  <a:lnTo>
                    <a:pt x="0" y="23749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52592" y="2224658"/>
              <a:ext cx="1961514" cy="2063114"/>
            </a:xfrm>
            <a:custGeom>
              <a:avLst/>
              <a:gdLst/>
              <a:ahLst/>
              <a:cxnLst/>
              <a:rect l="l" t="t" r="r" b="b"/>
              <a:pathLst>
                <a:path w="1961515" h="2063114">
                  <a:moveTo>
                    <a:pt x="940308" y="2063115"/>
                  </a:moveTo>
                  <a:lnTo>
                    <a:pt x="930186" y="2016760"/>
                  </a:lnTo>
                  <a:lnTo>
                    <a:pt x="922147" y="1979930"/>
                  </a:lnTo>
                  <a:lnTo>
                    <a:pt x="896137" y="2000923"/>
                  </a:lnTo>
                  <a:lnTo>
                    <a:pt x="7366" y="899668"/>
                  </a:lnTo>
                  <a:lnTo>
                    <a:pt x="0" y="905764"/>
                  </a:lnTo>
                  <a:lnTo>
                    <a:pt x="888758" y="2006879"/>
                  </a:lnTo>
                  <a:lnTo>
                    <a:pt x="862838" y="2027809"/>
                  </a:lnTo>
                  <a:lnTo>
                    <a:pt x="940308" y="2063115"/>
                  </a:lnTo>
                  <a:close/>
                </a:path>
                <a:path w="1961515" h="2063114">
                  <a:moveTo>
                    <a:pt x="1961007" y="12065"/>
                  </a:moveTo>
                  <a:lnTo>
                    <a:pt x="1876679" y="0"/>
                  </a:lnTo>
                  <a:lnTo>
                    <a:pt x="1887232" y="31699"/>
                  </a:lnTo>
                  <a:lnTo>
                    <a:pt x="86360" y="631444"/>
                  </a:lnTo>
                  <a:lnTo>
                    <a:pt x="89281" y="640588"/>
                  </a:lnTo>
                  <a:lnTo>
                    <a:pt x="1890242" y="40728"/>
                  </a:lnTo>
                  <a:lnTo>
                    <a:pt x="1900809" y="72390"/>
                  </a:lnTo>
                  <a:lnTo>
                    <a:pt x="1945411" y="27686"/>
                  </a:lnTo>
                  <a:lnTo>
                    <a:pt x="1961007" y="120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793863" y="1994408"/>
            <a:ext cx="392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dak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6949" y="3776100"/>
            <a:ext cx="6263094" cy="2072362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60"/>
              </a:spcBef>
            </a:pPr>
            <a:r>
              <a:rPr sz="1800" spc="-5" dirty="0">
                <a:latin typeface="Arial"/>
                <a:cs typeface="Arial"/>
              </a:rPr>
              <a:t>zo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endParaRPr sz="1800" dirty="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spcBef>
                <a:spcPts val="1415"/>
              </a:spcBef>
              <a:buChar char="-"/>
              <a:tabLst>
                <a:tab pos="198755" algn="l"/>
              </a:tabLst>
            </a:pPr>
            <a:r>
              <a:rPr lang="nl-NL" sz="2400" dirty="0">
                <a:latin typeface="Arial"/>
                <a:cs typeface="Arial"/>
              </a:rPr>
              <a:t>R</a:t>
            </a:r>
            <a:r>
              <a:rPr sz="2400" dirty="0" err="1">
                <a:latin typeface="Arial"/>
                <a:cs typeface="Arial"/>
              </a:rPr>
              <a:t>echt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 de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velrichting</a:t>
            </a:r>
            <a:endParaRPr sz="2400" dirty="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spcBef>
                <a:spcPts val="1440"/>
              </a:spcBef>
              <a:buChar char="-"/>
              <a:tabLst>
                <a:tab pos="198755" algn="l"/>
                <a:tab pos="2279015" algn="l"/>
              </a:tabLst>
            </a:pPr>
            <a:r>
              <a:rPr lang="nl-NL" sz="2400" spc="-5" dirty="0">
                <a:latin typeface="Arial"/>
                <a:cs typeface="Arial"/>
              </a:rPr>
              <a:t>Z</a:t>
            </a:r>
            <a:r>
              <a:rPr sz="2400" spc="-5" dirty="0" err="1">
                <a:latin typeface="Arial"/>
                <a:cs typeface="Arial"/>
              </a:rPr>
              <a:t>ool</a:t>
            </a:r>
            <a:r>
              <a:rPr sz="2400" spc="-5" dirty="0">
                <a:latin typeface="Arial"/>
                <a:cs typeface="Arial"/>
              </a:rPr>
              <a:t>: </a:t>
            </a:r>
            <a:r>
              <a:rPr lang="nl-NL" sz="2400" spc="-5" dirty="0">
                <a:latin typeface="Arial"/>
                <a:cs typeface="Arial"/>
              </a:rPr>
              <a:t>1/4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1/5</a:t>
            </a:r>
            <a:r>
              <a:rPr lang="nl-NL"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van de </a:t>
            </a:r>
            <a:r>
              <a:rPr sz="2400" dirty="0">
                <a:latin typeface="Arial"/>
                <a:cs typeface="Arial"/>
              </a:rPr>
              <a:t>stamdiameter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diep</a:t>
            </a:r>
            <a:endParaRPr sz="2400" dirty="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spcBef>
                <a:spcPts val="1445"/>
              </a:spcBef>
              <a:buChar char="-"/>
              <a:tabLst>
                <a:tab pos="198755" algn="l"/>
              </a:tabLst>
            </a:pPr>
            <a:r>
              <a:rPr lang="nl-NL" sz="2400" spc="-5" dirty="0">
                <a:latin typeface="Arial"/>
                <a:cs typeface="Arial"/>
              </a:rPr>
              <a:t>D</a:t>
            </a:r>
            <a:r>
              <a:rPr sz="2400" spc="-5" dirty="0" err="1">
                <a:latin typeface="Arial"/>
                <a:cs typeface="Arial"/>
              </a:rPr>
              <a:t>ak</a:t>
            </a:r>
            <a:r>
              <a:rPr sz="2400" spc="-5" dirty="0">
                <a:latin typeface="Arial"/>
                <a:cs typeface="Arial"/>
              </a:rPr>
              <a:t>: 45° aansluitend </a:t>
            </a:r>
            <a:r>
              <a:rPr sz="2400" dirty="0">
                <a:latin typeface="Arial"/>
                <a:cs typeface="Arial"/>
              </a:rPr>
              <a:t>op de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zool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6F9C311-3086-4882-958B-C1B7928D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899" y="6400800"/>
            <a:ext cx="1402202" cy="31092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599F176-0144-4723-BEE5-3F072980A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7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25118" y="1000342"/>
            <a:ext cx="30359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69240" algn="l"/>
              </a:tabLst>
            </a:pPr>
            <a:r>
              <a:rPr lang="nl-NL" sz="320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spintsneden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25118" y="190572"/>
            <a:ext cx="710448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35" dirty="0"/>
              <a:t>Vellen </a:t>
            </a:r>
            <a:r>
              <a:rPr sz="4000" b="1" spc="5" dirty="0"/>
              <a:t>van </a:t>
            </a:r>
            <a:r>
              <a:rPr sz="4000" b="1" spc="-5" dirty="0"/>
              <a:t>een boom</a:t>
            </a:r>
            <a:r>
              <a:rPr sz="4000" b="1" spc="-55" dirty="0"/>
              <a:t> </a:t>
            </a:r>
            <a:r>
              <a:rPr sz="4000" b="1" spc="-5" dirty="0"/>
              <a:t>(algemeen)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177925" y="1690687"/>
            <a:ext cx="6499225" cy="3275329"/>
            <a:chOff x="1177925" y="1690687"/>
            <a:chExt cx="6499225" cy="3275329"/>
          </a:xfrm>
        </p:grpSpPr>
        <p:sp>
          <p:nvSpPr>
            <p:cNvPr id="8" name="object 8"/>
            <p:cNvSpPr/>
            <p:nvPr/>
          </p:nvSpPr>
          <p:spPr>
            <a:xfrm>
              <a:off x="1187450" y="1700275"/>
              <a:ext cx="6480175" cy="32558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2687" y="1695450"/>
              <a:ext cx="6489700" cy="3265804"/>
            </a:xfrm>
            <a:custGeom>
              <a:avLst/>
              <a:gdLst/>
              <a:ahLst/>
              <a:cxnLst/>
              <a:rect l="l" t="t" r="r" b="b"/>
              <a:pathLst>
                <a:path w="6489700" h="3265804">
                  <a:moveTo>
                    <a:pt x="0" y="3265424"/>
                  </a:moveTo>
                  <a:lnTo>
                    <a:pt x="6489700" y="3265424"/>
                  </a:lnTo>
                  <a:lnTo>
                    <a:pt x="6489700" y="0"/>
                  </a:lnTo>
                  <a:lnTo>
                    <a:pt x="0" y="0"/>
                  </a:lnTo>
                  <a:lnTo>
                    <a:pt x="0" y="326542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66571" y="5001036"/>
            <a:ext cx="4498340" cy="112331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1540"/>
              </a:spcBef>
              <a:buChar char="-"/>
              <a:tabLst>
                <a:tab pos="198755" algn="l"/>
              </a:tabLst>
            </a:pPr>
            <a:r>
              <a:rPr sz="2400" dirty="0">
                <a:latin typeface="Arial"/>
                <a:cs typeface="Arial"/>
              </a:rPr>
              <a:t>± 3 cm </a:t>
            </a:r>
            <a:r>
              <a:rPr sz="2400" spc="-5" dirty="0">
                <a:latin typeface="Arial"/>
                <a:cs typeface="Arial"/>
              </a:rPr>
              <a:t>boven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zool</a:t>
            </a:r>
            <a:endParaRPr sz="24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spcBef>
                <a:spcPts val="1445"/>
              </a:spcBef>
              <a:buChar char="-"/>
              <a:tabLst>
                <a:tab pos="198755" algn="l"/>
              </a:tabLst>
            </a:pPr>
            <a:r>
              <a:rPr sz="2400" spc="-5" dirty="0">
                <a:latin typeface="Arial"/>
                <a:cs typeface="Arial"/>
              </a:rPr>
              <a:t>1/10 van de boomdiameter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diep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4CD42ED-20C9-4B60-AC51-8830D4C5C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899" y="6299174"/>
            <a:ext cx="1402202" cy="31092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DD701C1-70F8-498E-A983-CEAB08EBD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5118" y="190572"/>
            <a:ext cx="718068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35" dirty="0"/>
              <a:t>Vellen </a:t>
            </a:r>
            <a:r>
              <a:rPr sz="4000" b="1" spc="5" dirty="0"/>
              <a:t>van </a:t>
            </a:r>
            <a:r>
              <a:rPr sz="4000" b="1" spc="-5" dirty="0"/>
              <a:t>een boom</a:t>
            </a:r>
            <a:r>
              <a:rPr sz="4000" b="1" spc="-55" dirty="0"/>
              <a:t> </a:t>
            </a:r>
            <a:r>
              <a:rPr sz="4000" b="1" spc="-5" dirty="0"/>
              <a:t>(algemeen)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2070" y="979487"/>
            <a:ext cx="47498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69240" algn="l"/>
              </a:tabLst>
            </a:pPr>
            <a:r>
              <a:rPr lang="nl-NL" sz="320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 </a:t>
            </a:r>
            <a:r>
              <a:rPr sz="3200" spc="-5" dirty="0">
                <a:latin typeface="Arial"/>
                <a:cs typeface="Arial"/>
              </a:rPr>
              <a:t>velsnede </a:t>
            </a:r>
            <a:r>
              <a:rPr sz="3200" dirty="0">
                <a:latin typeface="Arial"/>
                <a:cs typeface="Arial"/>
              </a:rPr>
              <a:t>en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breuklijst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06487" y="1690687"/>
            <a:ext cx="5348605" cy="3405504"/>
            <a:chOff x="1106487" y="1690687"/>
            <a:chExt cx="5348605" cy="3405504"/>
          </a:xfrm>
        </p:grpSpPr>
        <p:sp>
          <p:nvSpPr>
            <p:cNvPr id="5" name="object 5"/>
            <p:cNvSpPr/>
            <p:nvPr/>
          </p:nvSpPr>
          <p:spPr>
            <a:xfrm>
              <a:off x="1116012" y="1700275"/>
              <a:ext cx="5329174" cy="33860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1250" y="1695450"/>
              <a:ext cx="5339080" cy="3395979"/>
            </a:xfrm>
            <a:custGeom>
              <a:avLst/>
              <a:gdLst/>
              <a:ahLst/>
              <a:cxnLst/>
              <a:rect l="l" t="t" r="r" b="b"/>
              <a:pathLst>
                <a:path w="5339080" h="3395979">
                  <a:moveTo>
                    <a:pt x="0" y="3395599"/>
                  </a:moveTo>
                  <a:lnTo>
                    <a:pt x="5338699" y="3395599"/>
                  </a:lnTo>
                  <a:lnTo>
                    <a:pt x="5338699" y="0"/>
                  </a:lnTo>
                  <a:lnTo>
                    <a:pt x="0" y="0"/>
                  </a:lnTo>
                  <a:lnTo>
                    <a:pt x="0" y="33955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22070" y="5327091"/>
            <a:ext cx="55073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100"/>
              </a:spcBef>
              <a:buChar char="-"/>
              <a:tabLst>
                <a:tab pos="198755" algn="l"/>
              </a:tabLst>
            </a:pPr>
            <a:r>
              <a:rPr lang="nl-NL" sz="2400" spc="-5" dirty="0">
                <a:latin typeface="Arial"/>
                <a:cs typeface="Arial"/>
              </a:rPr>
              <a:t>V</a:t>
            </a:r>
            <a:r>
              <a:rPr sz="2400" spc="-5" dirty="0" err="1">
                <a:latin typeface="Arial"/>
                <a:cs typeface="Arial"/>
              </a:rPr>
              <a:t>elsnede</a:t>
            </a:r>
            <a:r>
              <a:rPr sz="2400" spc="-5" dirty="0">
                <a:latin typeface="Arial"/>
                <a:cs typeface="Arial"/>
              </a:rPr>
              <a:t> op spintsnede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hoogte</a:t>
            </a:r>
            <a:endParaRPr sz="2400" dirty="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lang="nl-NL" sz="2400" spc="-5" dirty="0">
                <a:latin typeface="Arial"/>
                <a:cs typeface="Arial"/>
              </a:rPr>
              <a:t>B</a:t>
            </a:r>
            <a:r>
              <a:rPr sz="2400" spc="-5" dirty="0" err="1">
                <a:latin typeface="Arial"/>
                <a:cs typeface="Arial"/>
              </a:rPr>
              <a:t>reuklijst</a:t>
            </a:r>
            <a:r>
              <a:rPr sz="2400" spc="-5" dirty="0">
                <a:latin typeface="Arial"/>
                <a:cs typeface="Arial"/>
              </a:rPr>
              <a:t> evenwijdig aan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valkerf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D0B6B94-27CD-4F02-B8F8-D92E63483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899" y="6320308"/>
            <a:ext cx="1402202" cy="31092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A8341F7-C4EC-4526-8ECD-0BA5132AB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8160" y="203473"/>
            <a:ext cx="70697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35" dirty="0"/>
              <a:t>Vellen </a:t>
            </a:r>
            <a:r>
              <a:rPr sz="4000" b="1" spc="5" dirty="0"/>
              <a:t>van </a:t>
            </a:r>
            <a:r>
              <a:rPr sz="4000" b="1" spc="-5" dirty="0"/>
              <a:t>een boom</a:t>
            </a:r>
            <a:r>
              <a:rPr sz="4000" b="1" spc="-55" dirty="0"/>
              <a:t> </a:t>
            </a:r>
            <a:r>
              <a:rPr sz="4000" b="1" spc="-5" dirty="0"/>
              <a:t>(algemeen)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6234" y="980051"/>
            <a:ext cx="27647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69240" algn="l"/>
              </a:tabLst>
            </a:pPr>
            <a:r>
              <a:rPr sz="3200" spc="-5" dirty="0">
                <a:latin typeface="Arial"/>
                <a:cs typeface="Arial"/>
              </a:rPr>
              <a:t>Hulpmiddelen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90587" y="1690687"/>
            <a:ext cx="4267200" cy="1322705"/>
            <a:chOff x="890587" y="1690687"/>
            <a:chExt cx="4267200" cy="1322705"/>
          </a:xfrm>
        </p:grpSpPr>
        <p:sp>
          <p:nvSpPr>
            <p:cNvPr id="8" name="object 8"/>
            <p:cNvSpPr/>
            <p:nvPr/>
          </p:nvSpPr>
          <p:spPr>
            <a:xfrm>
              <a:off x="900112" y="1700275"/>
              <a:ext cx="4248150" cy="13032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5350" y="1695450"/>
              <a:ext cx="4257675" cy="1313180"/>
            </a:xfrm>
            <a:custGeom>
              <a:avLst/>
              <a:gdLst/>
              <a:ahLst/>
              <a:cxnLst/>
              <a:rect l="l" t="t" r="r" b="b"/>
              <a:pathLst>
                <a:path w="4257675" h="1313180">
                  <a:moveTo>
                    <a:pt x="0" y="1312799"/>
                  </a:moveTo>
                  <a:lnTo>
                    <a:pt x="4257675" y="1312799"/>
                  </a:lnTo>
                  <a:lnTo>
                    <a:pt x="4257675" y="0"/>
                  </a:lnTo>
                  <a:lnTo>
                    <a:pt x="0" y="0"/>
                  </a:lnTo>
                  <a:lnTo>
                    <a:pt x="0" y="13127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90587" y="4211637"/>
            <a:ext cx="4269105" cy="1066800"/>
            <a:chOff x="890587" y="4211637"/>
            <a:chExt cx="4269105" cy="1066800"/>
          </a:xfrm>
        </p:grpSpPr>
        <p:sp>
          <p:nvSpPr>
            <p:cNvPr id="11" name="object 11"/>
            <p:cNvSpPr/>
            <p:nvPr/>
          </p:nvSpPr>
          <p:spPr>
            <a:xfrm>
              <a:off x="900112" y="4221225"/>
              <a:ext cx="4249674" cy="10477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5350" y="4216400"/>
              <a:ext cx="4259580" cy="1057275"/>
            </a:xfrm>
            <a:custGeom>
              <a:avLst/>
              <a:gdLst/>
              <a:ahLst/>
              <a:cxnLst/>
              <a:rect l="l" t="t" r="r" b="b"/>
              <a:pathLst>
                <a:path w="4259580" h="1057275">
                  <a:moveTo>
                    <a:pt x="0" y="1057275"/>
                  </a:moveTo>
                  <a:lnTo>
                    <a:pt x="4259199" y="1057275"/>
                  </a:lnTo>
                  <a:lnTo>
                    <a:pt x="4259199" y="0"/>
                  </a:lnTo>
                  <a:lnTo>
                    <a:pt x="0" y="0"/>
                  </a:lnTo>
                  <a:lnTo>
                    <a:pt x="0" y="10572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210111" y="1690687"/>
            <a:ext cx="1748155" cy="1316355"/>
            <a:chOff x="5210111" y="1690687"/>
            <a:chExt cx="1748155" cy="1316355"/>
          </a:xfrm>
        </p:grpSpPr>
        <p:sp>
          <p:nvSpPr>
            <p:cNvPr id="14" name="object 14"/>
            <p:cNvSpPr/>
            <p:nvPr/>
          </p:nvSpPr>
          <p:spPr>
            <a:xfrm>
              <a:off x="5219699" y="1700275"/>
              <a:ext cx="1728724" cy="12969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14873" y="1695450"/>
              <a:ext cx="1738630" cy="1306830"/>
            </a:xfrm>
            <a:custGeom>
              <a:avLst/>
              <a:gdLst/>
              <a:ahLst/>
              <a:cxnLst/>
              <a:rect l="l" t="t" r="r" b="b"/>
              <a:pathLst>
                <a:path w="1738629" h="1306830">
                  <a:moveTo>
                    <a:pt x="0" y="1306449"/>
                  </a:moveTo>
                  <a:lnTo>
                    <a:pt x="1738376" y="1306449"/>
                  </a:lnTo>
                  <a:lnTo>
                    <a:pt x="1738376" y="0"/>
                  </a:lnTo>
                  <a:lnTo>
                    <a:pt x="0" y="0"/>
                  </a:lnTo>
                  <a:lnTo>
                    <a:pt x="0" y="13064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210111" y="1690687"/>
            <a:ext cx="3538854" cy="4718685"/>
            <a:chOff x="5210111" y="1690687"/>
            <a:chExt cx="3538854" cy="4718685"/>
          </a:xfrm>
        </p:grpSpPr>
        <p:sp>
          <p:nvSpPr>
            <p:cNvPr id="17" name="object 17"/>
            <p:cNvSpPr/>
            <p:nvPr/>
          </p:nvSpPr>
          <p:spPr>
            <a:xfrm>
              <a:off x="7019925" y="1700149"/>
              <a:ext cx="1719326" cy="25971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15098" y="1695450"/>
              <a:ext cx="1729105" cy="2606675"/>
            </a:xfrm>
            <a:custGeom>
              <a:avLst/>
              <a:gdLst/>
              <a:ahLst/>
              <a:cxnLst/>
              <a:rect l="l" t="t" r="r" b="b"/>
              <a:pathLst>
                <a:path w="1729104" h="2606675">
                  <a:moveTo>
                    <a:pt x="0" y="2606675"/>
                  </a:moveTo>
                  <a:lnTo>
                    <a:pt x="1728851" y="2606675"/>
                  </a:lnTo>
                  <a:lnTo>
                    <a:pt x="1728851" y="0"/>
                  </a:lnTo>
                  <a:lnTo>
                    <a:pt x="0" y="0"/>
                  </a:lnTo>
                  <a:lnTo>
                    <a:pt x="0" y="26066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19699" y="4221162"/>
              <a:ext cx="1800225" cy="18002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14873" y="4216400"/>
              <a:ext cx="1809750" cy="1809750"/>
            </a:xfrm>
            <a:custGeom>
              <a:avLst/>
              <a:gdLst/>
              <a:ahLst/>
              <a:cxnLst/>
              <a:rect l="l" t="t" r="r" b="b"/>
              <a:pathLst>
                <a:path w="1809750" h="1809750">
                  <a:moveTo>
                    <a:pt x="0" y="1809750"/>
                  </a:moveTo>
                  <a:lnTo>
                    <a:pt x="1809750" y="1809750"/>
                  </a:lnTo>
                  <a:lnTo>
                    <a:pt x="1809750" y="0"/>
                  </a:lnTo>
                  <a:lnTo>
                    <a:pt x="0" y="0"/>
                  </a:lnTo>
                  <a:lnTo>
                    <a:pt x="0" y="18097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58863" y="4382693"/>
              <a:ext cx="1549285" cy="20264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B9AA125B-30B6-4EBE-A625-5F3E9783FD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0899" y="6332333"/>
            <a:ext cx="1402202" cy="310923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25888D34-1F98-4CCD-8126-5063275164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3581" y="1075182"/>
            <a:ext cx="59594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Het </a:t>
            </a:r>
            <a:r>
              <a:rPr spc="-5" dirty="0"/>
              <a:t>vellen </a:t>
            </a:r>
            <a:r>
              <a:rPr dirty="0"/>
              <a:t>van </a:t>
            </a:r>
            <a:r>
              <a:rPr spc="-5" dirty="0"/>
              <a:t>een (kleine)</a:t>
            </a:r>
            <a:r>
              <a:rPr spc="-65" dirty="0"/>
              <a:t> </a:t>
            </a:r>
            <a:r>
              <a:rPr spc="-5" dirty="0"/>
              <a:t>boom</a:t>
            </a:r>
          </a:p>
        </p:txBody>
      </p:sp>
      <p:sp>
        <p:nvSpPr>
          <p:cNvPr id="3" name="object 3"/>
          <p:cNvSpPr/>
          <p:nvPr/>
        </p:nvSpPr>
        <p:spPr>
          <a:xfrm>
            <a:off x="2555875" y="2389251"/>
            <a:ext cx="3887851" cy="2916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032A11-62D8-4075-BD60-C0AFDEF1C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899" y="6248400"/>
            <a:ext cx="1402202" cy="3109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020FC62-FBF3-45D9-B425-008BCC311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F0B7069-4B36-4F7E-8A2E-3EE476354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291" y="990600"/>
            <a:ext cx="3578662" cy="436511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0A288E3-066C-497C-87F4-A9594E172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828800"/>
            <a:ext cx="2712955" cy="281659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EBFB7EB-DF32-4DED-B36F-EA0D5B16C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59" y="533400"/>
            <a:ext cx="2810500" cy="118272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B3F4441-BDA4-4E7A-BA1D-CF51BBCEA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E354D9-9871-49F7-B6CE-0170C38FD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899" y="6248400"/>
            <a:ext cx="140220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94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99565" y="3145589"/>
            <a:ext cx="59448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Bedankt </a:t>
            </a:r>
            <a:r>
              <a:rPr sz="3600" spc="-5" dirty="0" err="1">
                <a:latin typeface="Arial"/>
                <a:cs typeface="Arial"/>
              </a:rPr>
              <a:t>voor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lang="nl-NL" sz="3600" spc="-5" dirty="0">
                <a:latin typeface="Arial"/>
                <a:cs typeface="Arial"/>
              </a:rPr>
              <a:t>jullie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aandacht!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9948E3B-E37F-4227-A8AC-9AA66592E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899" y="6248400"/>
            <a:ext cx="1402202" cy="31092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602B2F4-611B-4FCF-AE50-590E66680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454" y="245383"/>
            <a:ext cx="6549746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15" dirty="0"/>
              <a:t>Veiligheidseisen </a:t>
            </a:r>
            <a:r>
              <a:rPr sz="4000" b="1" spc="-5" dirty="0"/>
              <a:t>aan de</a:t>
            </a:r>
            <a:r>
              <a:rPr sz="4000" b="1" spc="-30" dirty="0"/>
              <a:t> </a:t>
            </a:r>
            <a:r>
              <a:rPr sz="4000" b="1" spc="-5" dirty="0"/>
              <a:t>machine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6454" y="1101027"/>
            <a:ext cx="214995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lang="nl-NL" sz="3200" spc="-5" dirty="0">
                <a:latin typeface="Arial"/>
                <a:cs typeface="Arial"/>
              </a:rPr>
              <a:t>1. Handvat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6454" y="1752600"/>
            <a:ext cx="5346700" cy="4310380"/>
            <a:chOff x="2906712" y="1835086"/>
            <a:chExt cx="5346700" cy="4310380"/>
          </a:xfrm>
        </p:grpSpPr>
        <p:sp>
          <p:nvSpPr>
            <p:cNvPr id="5" name="object 5"/>
            <p:cNvSpPr/>
            <p:nvPr/>
          </p:nvSpPr>
          <p:spPr>
            <a:xfrm>
              <a:off x="2916300" y="1844611"/>
              <a:ext cx="5327650" cy="42910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11475" y="1839848"/>
              <a:ext cx="5337175" cy="4300855"/>
            </a:xfrm>
            <a:custGeom>
              <a:avLst/>
              <a:gdLst/>
              <a:ahLst/>
              <a:cxnLst/>
              <a:rect l="l" t="t" r="r" b="b"/>
              <a:pathLst>
                <a:path w="5337175" h="4300855">
                  <a:moveTo>
                    <a:pt x="0" y="4300601"/>
                  </a:moveTo>
                  <a:lnTo>
                    <a:pt x="5337175" y="4300601"/>
                  </a:lnTo>
                  <a:lnTo>
                    <a:pt x="5337175" y="0"/>
                  </a:lnTo>
                  <a:lnTo>
                    <a:pt x="0" y="0"/>
                  </a:lnTo>
                  <a:lnTo>
                    <a:pt x="0" y="43006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EBB1B6D3-EC85-4ECA-B06F-487AE9A2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7DD482F-9A70-4870-A65B-8BF3BD611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899" y="6301694"/>
            <a:ext cx="1402202" cy="3109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E091F10-E698-4A18-84B0-D24606D40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C8340AD-ED06-458A-887F-883E3937A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899" y="6248400"/>
            <a:ext cx="1402202" cy="3109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749A7A5-D2D7-4C7A-AB98-79EB6A966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97875"/>
            <a:ext cx="7053683" cy="1072989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F5A3FF6B-6C64-476B-A57D-31069E80D337}"/>
              </a:ext>
            </a:extLst>
          </p:cNvPr>
          <p:cNvSpPr txBox="1"/>
          <p:nvPr/>
        </p:nvSpPr>
        <p:spPr>
          <a:xfrm>
            <a:off x="1147762" y="990600"/>
            <a:ext cx="6035040" cy="1386277"/>
          </a:xfrm>
          <a:prstGeom prst="rect">
            <a:avLst/>
          </a:prstGeom>
        </p:spPr>
        <p:txBody>
          <a:bodyPr vert="horz" wrap="square" lIns="0" tIns="29591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2225"/>
              </a:spcBef>
              <a:tabLst>
                <a:tab pos="354965" algn="l"/>
                <a:tab pos="355600" algn="l"/>
              </a:tabLst>
            </a:pPr>
            <a:r>
              <a:rPr lang="nl-NL" sz="3200" spc="-5" dirty="0">
                <a:latin typeface="Arial"/>
                <a:cs typeface="Arial"/>
              </a:rPr>
              <a:t>2. K</a:t>
            </a:r>
            <a:r>
              <a:rPr sz="3200" spc="-5" dirty="0" err="1">
                <a:latin typeface="Arial"/>
                <a:cs typeface="Arial"/>
              </a:rPr>
              <a:t>ettingvanger</a:t>
            </a:r>
            <a:endParaRPr lang="nl-NL" sz="320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770"/>
              </a:spcBef>
              <a:tabLst>
                <a:tab pos="354965" algn="l"/>
                <a:tab pos="355600" algn="l"/>
              </a:tabLst>
            </a:pPr>
            <a:r>
              <a:rPr lang="nl-NL" sz="3200" spc="-5" dirty="0">
                <a:latin typeface="Arial"/>
                <a:cs typeface="Arial"/>
              </a:rPr>
              <a:t>3. </a:t>
            </a:r>
            <a:r>
              <a:rPr lang="nl-NL" sz="3200" spc="-5" dirty="0" err="1">
                <a:latin typeface="Arial"/>
                <a:cs typeface="Arial"/>
              </a:rPr>
              <a:t>Antivibratieveer</a:t>
            </a:r>
            <a:r>
              <a:rPr lang="nl-NL" sz="3200" spc="-30" dirty="0">
                <a:latin typeface="Arial"/>
                <a:cs typeface="Arial"/>
              </a:rPr>
              <a:t> </a:t>
            </a:r>
            <a:r>
              <a:rPr lang="nl-NL" sz="3200" spc="-5" dirty="0">
                <a:latin typeface="Arial"/>
                <a:cs typeface="Arial"/>
              </a:rPr>
              <a:t>(rubber)</a:t>
            </a:r>
            <a:endParaRPr lang="nl-NL" sz="3200" dirty="0">
              <a:latin typeface="Arial"/>
              <a:cs typeface="Arial"/>
            </a:endParaRPr>
          </a:p>
        </p:txBody>
      </p:sp>
      <p:grpSp>
        <p:nvGrpSpPr>
          <p:cNvPr id="8" name="object 9">
            <a:extLst>
              <a:ext uri="{FF2B5EF4-FFF2-40B4-BE49-F238E27FC236}">
                <a16:creationId xmlns:a16="http://schemas.microsoft.com/office/drawing/2014/main" id="{E333BF8A-884A-4C3D-8EED-C65766BC30BF}"/>
              </a:ext>
            </a:extLst>
          </p:cNvPr>
          <p:cNvGrpSpPr/>
          <p:nvPr/>
        </p:nvGrpSpPr>
        <p:grpSpPr>
          <a:xfrm>
            <a:off x="1147762" y="2436012"/>
            <a:ext cx="6644005" cy="3714750"/>
            <a:chOff x="1682686" y="2339975"/>
            <a:chExt cx="6644005" cy="3714750"/>
          </a:xfrm>
        </p:grpSpPr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C721A4F9-2887-4C7F-BABA-FCCAE7DE12DC}"/>
                </a:ext>
              </a:extLst>
            </p:cNvPr>
            <p:cNvSpPr/>
            <p:nvPr/>
          </p:nvSpPr>
          <p:spPr>
            <a:xfrm>
              <a:off x="1692274" y="2349500"/>
              <a:ext cx="6624574" cy="36957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0093F2DC-9C83-4F76-899B-6E10AAC07144}"/>
                </a:ext>
              </a:extLst>
            </p:cNvPr>
            <p:cNvSpPr/>
            <p:nvPr/>
          </p:nvSpPr>
          <p:spPr>
            <a:xfrm>
              <a:off x="1687448" y="2344737"/>
              <a:ext cx="6634480" cy="3705225"/>
            </a:xfrm>
            <a:custGeom>
              <a:avLst/>
              <a:gdLst/>
              <a:ahLst/>
              <a:cxnLst/>
              <a:rect l="l" t="t" r="r" b="b"/>
              <a:pathLst>
                <a:path w="6634480" h="3705225">
                  <a:moveTo>
                    <a:pt x="0" y="3705225"/>
                  </a:moveTo>
                  <a:lnTo>
                    <a:pt x="6634226" y="3705225"/>
                  </a:lnTo>
                  <a:lnTo>
                    <a:pt x="6634226" y="0"/>
                  </a:lnTo>
                  <a:lnTo>
                    <a:pt x="0" y="0"/>
                  </a:lnTo>
                  <a:lnTo>
                    <a:pt x="0" y="37052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044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454" y="245383"/>
            <a:ext cx="6702146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15" dirty="0"/>
              <a:t>Veiligheidseisen </a:t>
            </a:r>
            <a:r>
              <a:rPr sz="4000" b="1" spc="-5" dirty="0"/>
              <a:t>aan de</a:t>
            </a:r>
            <a:r>
              <a:rPr sz="4000" b="1" spc="-30" dirty="0"/>
              <a:t> </a:t>
            </a:r>
            <a:r>
              <a:rPr sz="4000" b="1" spc="-5" dirty="0"/>
              <a:t>machine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6454" y="1201278"/>
            <a:ext cx="29648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lang="nl-NL" sz="3200" spc="-185" dirty="0">
                <a:latin typeface="Arial"/>
                <a:cs typeface="Arial"/>
              </a:rPr>
              <a:t>4. </a:t>
            </a:r>
            <a:r>
              <a:rPr sz="3200" spc="-185" dirty="0" err="1">
                <a:latin typeface="Arial"/>
                <a:cs typeface="Arial"/>
              </a:rPr>
              <a:t>V</a:t>
            </a:r>
            <a:r>
              <a:rPr sz="3200" dirty="0" err="1">
                <a:latin typeface="Arial"/>
                <a:cs typeface="Arial"/>
              </a:rPr>
              <a:t>e</a:t>
            </a:r>
            <a:r>
              <a:rPr sz="3200" spc="-10" dirty="0" err="1">
                <a:latin typeface="Arial"/>
                <a:cs typeface="Arial"/>
              </a:rPr>
              <a:t>i</a:t>
            </a:r>
            <a:r>
              <a:rPr sz="3200" dirty="0" err="1">
                <a:latin typeface="Arial"/>
                <a:cs typeface="Arial"/>
              </a:rPr>
              <a:t>li</a:t>
            </a:r>
            <a:r>
              <a:rPr sz="3200" spc="-15" dirty="0" err="1">
                <a:latin typeface="Arial"/>
                <a:cs typeface="Arial"/>
              </a:rPr>
              <a:t>g</a:t>
            </a:r>
            <a:r>
              <a:rPr sz="3200" dirty="0" err="1">
                <a:latin typeface="Arial"/>
                <a:cs typeface="Arial"/>
              </a:rPr>
              <a:t>h</a:t>
            </a:r>
            <a:r>
              <a:rPr sz="3200" spc="-15" dirty="0" err="1">
                <a:latin typeface="Arial"/>
                <a:cs typeface="Arial"/>
              </a:rPr>
              <a:t>e</a:t>
            </a:r>
            <a:r>
              <a:rPr sz="3200" dirty="0" err="1">
                <a:latin typeface="Arial"/>
                <a:cs typeface="Arial"/>
              </a:rPr>
              <a:t>i</a:t>
            </a:r>
            <a:r>
              <a:rPr sz="3200" spc="-10" dirty="0" err="1">
                <a:latin typeface="Arial"/>
                <a:cs typeface="Arial"/>
              </a:rPr>
              <a:t>d</a:t>
            </a:r>
            <a:r>
              <a:rPr sz="3200" dirty="0" err="1">
                <a:latin typeface="Arial"/>
                <a:cs typeface="Arial"/>
              </a:rPr>
              <a:t>sgas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7484" y="1828801"/>
            <a:ext cx="3613116" cy="4038600"/>
            <a:chOff x="2906712" y="1763776"/>
            <a:chExt cx="3937000" cy="4554855"/>
          </a:xfrm>
        </p:grpSpPr>
        <p:sp>
          <p:nvSpPr>
            <p:cNvPr id="5" name="object 5"/>
            <p:cNvSpPr/>
            <p:nvPr/>
          </p:nvSpPr>
          <p:spPr>
            <a:xfrm>
              <a:off x="2916300" y="1773301"/>
              <a:ext cx="3917950" cy="45354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11475" y="1768538"/>
              <a:ext cx="3927475" cy="4545330"/>
            </a:xfrm>
            <a:custGeom>
              <a:avLst/>
              <a:gdLst/>
              <a:ahLst/>
              <a:cxnLst/>
              <a:rect l="l" t="t" r="r" b="b"/>
              <a:pathLst>
                <a:path w="3927475" h="4545330">
                  <a:moveTo>
                    <a:pt x="0" y="4544949"/>
                  </a:moveTo>
                  <a:lnTo>
                    <a:pt x="3927475" y="4544949"/>
                  </a:lnTo>
                  <a:lnTo>
                    <a:pt x="3927475" y="0"/>
                  </a:lnTo>
                  <a:lnTo>
                    <a:pt x="0" y="0"/>
                  </a:lnTo>
                  <a:lnTo>
                    <a:pt x="0" y="45449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7D048EB3-3F15-4BD7-8599-AE54E37F3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42C86CF-0684-4C62-8B87-B80925FED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899" y="6301694"/>
            <a:ext cx="1402202" cy="3109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454" y="245383"/>
            <a:ext cx="701842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15" dirty="0"/>
              <a:t>Veiligheidseisen </a:t>
            </a:r>
            <a:r>
              <a:rPr sz="4000" b="1" spc="-5" dirty="0"/>
              <a:t>aan de</a:t>
            </a:r>
            <a:r>
              <a:rPr sz="4000" b="1" spc="-30" dirty="0"/>
              <a:t> </a:t>
            </a:r>
            <a:r>
              <a:rPr sz="4000" b="1" spc="-5" dirty="0"/>
              <a:t>machine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6454" y="1078573"/>
            <a:ext cx="272445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6235" algn="l"/>
              </a:tabLst>
            </a:pPr>
            <a:r>
              <a:rPr lang="nl-NL" sz="3200" spc="-5" dirty="0">
                <a:latin typeface="Arial"/>
                <a:cs typeface="Arial"/>
              </a:rPr>
              <a:t>5. </a:t>
            </a:r>
            <a:r>
              <a:rPr sz="3200" spc="-5" dirty="0" err="1">
                <a:latin typeface="Arial"/>
                <a:cs typeface="Arial"/>
              </a:rPr>
              <a:t>Kettingrem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6454" y="1981201"/>
            <a:ext cx="7692746" cy="4038600"/>
            <a:chOff x="890587" y="1835086"/>
            <a:chExt cx="7929880" cy="4134485"/>
          </a:xfrm>
        </p:grpSpPr>
        <p:sp>
          <p:nvSpPr>
            <p:cNvPr id="5" name="object 5"/>
            <p:cNvSpPr/>
            <p:nvPr/>
          </p:nvSpPr>
          <p:spPr>
            <a:xfrm>
              <a:off x="900112" y="1844674"/>
              <a:ext cx="3733800" cy="2800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5350" y="1839848"/>
              <a:ext cx="3743325" cy="2809875"/>
            </a:xfrm>
            <a:custGeom>
              <a:avLst/>
              <a:gdLst/>
              <a:ahLst/>
              <a:cxnLst/>
              <a:rect l="l" t="t" r="r" b="b"/>
              <a:pathLst>
                <a:path w="3743325" h="2809875">
                  <a:moveTo>
                    <a:pt x="0" y="2809875"/>
                  </a:moveTo>
                  <a:lnTo>
                    <a:pt x="3743325" y="2809875"/>
                  </a:lnTo>
                  <a:lnTo>
                    <a:pt x="3743325" y="0"/>
                  </a:lnTo>
                  <a:lnTo>
                    <a:pt x="0" y="0"/>
                  </a:lnTo>
                  <a:lnTo>
                    <a:pt x="0" y="28098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08400" y="2133599"/>
              <a:ext cx="5102225" cy="38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03573" y="2128837"/>
              <a:ext cx="5111750" cy="3835400"/>
            </a:xfrm>
            <a:custGeom>
              <a:avLst/>
              <a:gdLst/>
              <a:ahLst/>
              <a:cxnLst/>
              <a:rect l="l" t="t" r="r" b="b"/>
              <a:pathLst>
                <a:path w="5111750" h="3835400">
                  <a:moveTo>
                    <a:pt x="0" y="3835400"/>
                  </a:moveTo>
                  <a:lnTo>
                    <a:pt x="5111750" y="3835400"/>
                  </a:lnTo>
                  <a:lnTo>
                    <a:pt x="5111750" y="0"/>
                  </a:lnTo>
                  <a:lnTo>
                    <a:pt x="0" y="0"/>
                  </a:lnTo>
                  <a:lnTo>
                    <a:pt x="0" y="3835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79A4CFC-E134-43A9-B328-397907506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55B1E37-3247-4AFB-91C4-600DEDEB5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566" y="6301694"/>
            <a:ext cx="1402202" cy="3109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5487" y="413575"/>
            <a:ext cx="27559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Kettingrem</a:t>
            </a:r>
            <a:r>
              <a:rPr spc="-75" dirty="0"/>
              <a:t> </a:t>
            </a:r>
            <a:r>
              <a:rPr dirty="0"/>
              <a:t>test</a:t>
            </a:r>
          </a:p>
        </p:txBody>
      </p:sp>
      <p:sp>
        <p:nvSpPr>
          <p:cNvPr id="3" name="object 3"/>
          <p:cNvSpPr/>
          <p:nvPr/>
        </p:nvSpPr>
        <p:spPr>
          <a:xfrm>
            <a:off x="1835150" y="1189100"/>
            <a:ext cx="5616575" cy="4595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43E049B-23EE-45F5-B584-FD77F0B37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899" y="6303516"/>
            <a:ext cx="1402202" cy="3109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A000E89-D8FA-42E9-8124-28DB75848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1991" y="265134"/>
            <a:ext cx="45211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/>
              <a:t>Ketting </a:t>
            </a:r>
            <a:r>
              <a:rPr sz="4000" b="1" dirty="0"/>
              <a:t>en</a:t>
            </a:r>
            <a:r>
              <a:rPr sz="4000" b="1" spc="-65" dirty="0"/>
              <a:t> </a:t>
            </a:r>
            <a:r>
              <a:rPr sz="4000" b="1" spc="-5" dirty="0"/>
              <a:t>zaagblad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0380" y="1287529"/>
            <a:ext cx="45212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Opbouw </a:t>
            </a:r>
            <a:r>
              <a:rPr sz="3200" dirty="0">
                <a:latin typeface="Arial"/>
                <a:cs typeface="Arial"/>
              </a:rPr>
              <a:t>van de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ketting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4070" y="2165426"/>
            <a:ext cx="17640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beiteltandschakel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9431" y="4861686"/>
            <a:ext cx="1034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klinknagel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68597" y="4861686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aandrijfschakel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1580" y="2165426"/>
            <a:ext cx="192341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verbindingsschakel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70380" y="2465781"/>
            <a:ext cx="7364730" cy="2389505"/>
            <a:chOff x="1322387" y="2452687"/>
            <a:chExt cx="7364730" cy="2389505"/>
          </a:xfrm>
        </p:grpSpPr>
        <p:sp>
          <p:nvSpPr>
            <p:cNvPr id="9" name="object 9"/>
            <p:cNvSpPr/>
            <p:nvPr/>
          </p:nvSpPr>
          <p:spPr>
            <a:xfrm>
              <a:off x="1332032" y="2462275"/>
              <a:ext cx="7345132" cy="23509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7150" y="2457450"/>
              <a:ext cx="7355205" cy="2379980"/>
            </a:xfrm>
            <a:custGeom>
              <a:avLst/>
              <a:gdLst/>
              <a:ahLst/>
              <a:cxnLst/>
              <a:rect l="l" t="t" r="r" b="b"/>
              <a:pathLst>
                <a:path w="7355205" h="2379979">
                  <a:moveTo>
                    <a:pt x="0" y="2379599"/>
                  </a:moveTo>
                  <a:lnTo>
                    <a:pt x="7354824" y="2379599"/>
                  </a:lnTo>
                  <a:lnTo>
                    <a:pt x="7354824" y="0"/>
                  </a:lnTo>
                  <a:lnTo>
                    <a:pt x="0" y="0"/>
                  </a:lnTo>
                  <a:lnTo>
                    <a:pt x="0" y="23795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3477AED-20A3-4866-B48F-D2524F5A4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F5621D1-FFF0-4DAB-9974-EA6477BA1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353" y="6248400"/>
            <a:ext cx="1402202" cy="3109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251</Words>
  <Application>Microsoft Office PowerPoint</Application>
  <PresentationFormat>Diavoorstelling (4:3)</PresentationFormat>
  <Paragraphs>69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Tahoma</vt:lpstr>
      <vt:lpstr>Kantoorthema</vt:lpstr>
      <vt:lpstr>Motorkettingzaag theorie</vt:lpstr>
      <vt:lpstr>PowerPoint-presentatie</vt:lpstr>
      <vt:lpstr>PowerPoint-presentatie</vt:lpstr>
      <vt:lpstr>Veiligheidseisen aan de machine</vt:lpstr>
      <vt:lpstr>PowerPoint-presentatie</vt:lpstr>
      <vt:lpstr>Veiligheidseisen aan de machine</vt:lpstr>
      <vt:lpstr>Veiligheidseisen aan de machine</vt:lpstr>
      <vt:lpstr>Kettingrem test</vt:lpstr>
      <vt:lpstr>Ketting en zaagblad</vt:lpstr>
      <vt:lpstr>Onderdelen van de beiteltandschakel</vt:lpstr>
      <vt:lpstr>Werking van de ketting in het hout</vt:lpstr>
      <vt:lpstr>PowerPoint-presentatie</vt:lpstr>
      <vt:lpstr>Dagelijks onderhoud</vt:lpstr>
      <vt:lpstr>Persoonlijke beschermingsmiddelen</vt:lpstr>
      <vt:lpstr>Persoonlijke beschermingsmiddelen</vt:lpstr>
      <vt:lpstr>Persoonlijke beschermingsmiddelen</vt:lpstr>
      <vt:lpstr>Persoonlijke beschermingsmiddelen</vt:lpstr>
      <vt:lpstr>Beenbescherming</vt:lpstr>
      <vt:lpstr>Persoonlijke beschermingsmiddelen</vt:lpstr>
      <vt:lpstr>Werken met de motorzaag</vt:lpstr>
      <vt:lpstr>Proefdraaien van de motorzaag</vt:lpstr>
      <vt:lpstr>Werken met de motorzaag</vt:lpstr>
      <vt:lpstr>kickback</vt:lpstr>
      <vt:lpstr>Werken met de motorzaag</vt:lpstr>
      <vt:lpstr>Vellen van een boom (algemeen)</vt:lpstr>
      <vt:lpstr>Vellen van een boom (algemeen)</vt:lpstr>
      <vt:lpstr>Vellen van een boom (algemeen)</vt:lpstr>
      <vt:lpstr>Vellen van een boom (algemeen)</vt:lpstr>
      <vt:lpstr>Het vellen van een (kleine) boom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default</dc:creator>
  <cp:lastModifiedBy>Jasper Smit</cp:lastModifiedBy>
  <cp:revision>12</cp:revision>
  <dcterms:created xsi:type="dcterms:W3CDTF">2022-09-30T09:41:09Z</dcterms:created>
  <dcterms:modified xsi:type="dcterms:W3CDTF">2022-09-30T10:44:37Z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2022-09-30T00:00:00Z</vt:filetime>
  </property>
</Properties>
</file>